
<file path=[Content_Types].xml><?xml version="1.0" encoding="utf-8"?>
<Types xmlns="http://schemas.openxmlformats.org/package/2006/content-types">
  <Default Extension="png" ContentType="image/png"/>
  <Default Extension="jpeg" ContentType="image/jpeg"/>
  <Default Extension="wmf" ContentType="image/x-wmf"/>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7.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9.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0.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69" r:id="rId3"/>
    <p:sldMasterId id="2147483682" r:id="rId4"/>
    <p:sldMasterId id="2147483689" r:id="rId5"/>
    <p:sldMasterId id="2147483695" r:id="rId6"/>
    <p:sldMasterId id="2147483703" r:id="rId7"/>
    <p:sldMasterId id="2147483711" r:id="rId8"/>
    <p:sldMasterId id="2147483718" r:id="rId9"/>
    <p:sldMasterId id="2147483725" r:id="rId10"/>
    <p:sldMasterId id="2147483735" r:id="rId11"/>
  </p:sldMasterIdLst>
  <p:sldIdLst>
    <p:sldId id="256" r:id="rId12"/>
    <p:sldId id="258"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5" r:id="rId26"/>
    <p:sldId id="316" r:id="rId27"/>
    <p:sldId id="313" r:id="rId28"/>
    <p:sldId id="314" r:id="rId29"/>
    <p:sldId id="317" r:id="rId30"/>
    <p:sldId id="318" r:id="rId31"/>
    <p:sldId id="300" r:id="rId32"/>
    <p:sldId id="319" r:id="rId33"/>
    <p:sldId id="320" r:id="rId3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456" y="-17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8" name="Picture 7" descr="Portada1.jpg"/>
          <p:cNvPicPr>
            <a:picLocks noChangeAspect="1"/>
          </p:cNvPicPr>
          <p:nvPr/>
        </p:nvPicPr>
        <p:blipFill>
          <a:blip r:embed="rId2" cstate="print"/>
          <a:srcRect t="3723"/>
          <a:stretch>
            <a:fillRect/>
          </a:stretch>
        </p:blipFill>
        <p:spPr>
          <a:xfrm>
            <a:off x="-24384" y="0"/>
            <a:ext cx="12216384" cy="6858000"/>
          </a:xfrm>
          <a:prstGeom prst="rect">
            <a:avLst/>
          </a:prstGeom>
          <a:noFill/>
          <a:ln>
            <a:noFill/>
          </a:ln>
        </p:spPr>
      </p:pic>
      <p:sp>
        <p:nvSpPr>
          <p:cNvPr id="4" name="Text Placeholder 2"/>
          <p:cNvSpPr>
            <a:spLocks noGrp="1"/>
          </p:cNvSpPr>
          <p:nvPr>
            <p:ph type="body" idx="1"/>
          </p:nvPr>
        </p:nvSpPr>
        <p:spPr>
          <a:xfrm>
            <a:off x="1493440" y="2636917"/>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6"/>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Tree>
    <p:extLst>
      <p:ext uri="{BB962C8B-B14F-4D97-AF65-F5344CB8AC3E}">
        <p14:creationId xmlns:p14="http://schemas.microsoft.com/office/powerpoint/2010/main" val="1445063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smtClean="0"/>
              <a:t>Click to edit Master title style</a:t>
            </a:r>
            <a:endParaRPr lang="es-MX"/>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173655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5" name="Date Placeholder 4"/>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2437550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MX"/>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7" name="Date Placeholder 6"/>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2645297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Date Placeholder 2"/>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1253979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1257195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smtClean="0"/>
              <a:t>Click to edit Master title style</a:t>
            </a:r>
            <a:endParaRPr lang="es-MX"/>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180689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smtClean="0"/>
              <a:t>Click to edit Master title style</a:t>
            </a:r>
            <a:endParaRPr lang="es-MX"/>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s-MX"/>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1682910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2686194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s-MX"/>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2428605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8" name="Picture 7" descr="Portada1.jpg"/>
          <p:cNvPicPr>
            <a:picLocks noChangeAspect="1"/>
          </p:cNvPicPr>
          <p:nvPr/>
        </p:nvPicPr>
        <p:blipFill>
          <a:blip r:embed="rId2" cstate="print"/>
          <a:srcRect t="3723"/>
          <a:stretch>
            <a:fillRect/>
          </a:stretch>
        </p:blipFill>
        <p:spPr>
          <a:xfrm>
            <a:off x="-24384" y="0"/>
            <a:ext cx="12216384" cy="6858000"/>
          </a:xfrm>
          <a:prstGeom prst="rect">
            <a:avLst/>
          </a:prstGeom>
          <a:noFill/>
          <a:ln>
            <a:noFill/>
          </a:ln>
        </p:spPr>
      </p:pic>
      <p:sp>
        <p:nvSpPr>
          <p:cNvPr id="4" name="Text Placeholder 2"/>
          <p:cNvSpPr>
            <a:spLocks noGrp="1"/>
          </p:cNvSpPr>
          <p:nvPr>
            <p:ph type="body" idx="1"/>
          </p:nvPr>
        </p:nvSpPr>
        <p:spPr>
          <a:xfrm>
            <a:off x="1493440" y="2636915"/>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4"/>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7" name="Rectangle 6"/>
          <p:cNvSpPr/>
          <p:nvPr/>
        </p:nvSpPr>
        <p:spPr>
          <a:xfrm>
            <a:off x="239351" y="5661828"/>
            <a:ext cx="11713301" cy="184666"/>
          </a:xfrm>
          <a:prstGeom prst="rect">
            <a:avLst/>
          </a:prstGeom>
        </p:spPr>
        <p:txBody>
          <a:bodyPr wrap="square">
            <a:spAutoFit/>
          </a:bodyPr>
          <a:lstStyle/>
          <a:p>
            <a:pPr algn="ctr"/>
            <a:r>
              <a:rPr lang="es-MX" sz="600" dirty="0">
                <a:solidFill>
                  <a:srgbClr val="FFFFFF"/>
                </a:solidFill>
                <a:latin typeface="Calibri"/>
              </a:rPr>
              <a:t>Información </a:t>
            </a:r>
            <a:r>
              <a:rPr lang="es-MX" sz="600" dirty="0" smtClean="0">
                <a:solidFill>
                  <a:srgbClr val="FFFFFF"/>
                </a:solidFill>
                <a:latin typeface="Calibri"/>
              </a:rPr>
              <a:t>confidencial. </a:t>
            </a:r>
            <a:r>
              <a:rPr lang="es-MX" sz="600" dirty="0">
                <a:solidFill>
                  <a:srgbClr val="FFFFFF"/>
                </a:solidFill>
                <a:latin typeface="Calibri"/>
              </a:rPr>
              <a:t>Esta información fue preparada por Sintec para uso del cliente. Está prohibido compartirla con cualquier tercera parte sin el permiso previo por escrito de Sintec.</a:t>
            </a:r>
          </a:p>
        </p:txBody>
      </p:sp>
    </p:spTree>
    <p:extLst>
      <p:ext uri="{BB962C8B-B14F-4D97-AF65-F5344CB8AC3E}">
        <p14:creationId xmlns:p14="http://schemas.microsoft.com/office/powerpoint/2010/main" val="14205951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8" y="131768"/>
            <a:ext cx="11426196" cy="344909"/>
          </a:xfrm>
        </p:spPr>
        <p:txBody>
          <a:bodyPr>
            <a:noAutofit/>
          </a:bodyPr>
          <a:lstStyle>
            <a:lvl1pPr>
              <a:defRPr sz="2400"/>
            </a:lvl1pPr>
          </a:lstStyle>
          <a:p>
            <a:r>
              <a:rPr lang="en-US" smtClean="0"/>
              <a:t>Click to edit Master title style</a:t>
            </a:r>
            <a:endParaRPr lang="es-MX" dirty="0"/>
          </a:p>
        </p:txBody>
      </p:sp>
      <p:sp>
        <p:nvSpPr>
          <p:cNvPr id="3" name="Content Placeholder 2"/>
          <p:cNvSpPr>
            <a:spLocks noGrp="1"/>
          </p:cNvSpPr>
          <p:nvPr>
            <p:ph idx="1"/>
          </p:nvPr>
        </p:nvSpPr>
        <p:spPr/>
        <p:txBody>
          <a:bodyPr/>
          <a:lstStyle>
            <a:lvl1pPr>
              <a:buFont typeface="Arial" pitchFamily="34" charset="0"/>
              <a:buChar char="•"/>
              <a:defRPr sz="1800"/>
            </a:lvl1pPr>
            <a:lvl2pPr marL="600075" indent="-257175">
              <a:buFont typeface="Arial" pitchFamily="34" charset="0"/>
              <a:buChar char="•"/>
              <a:defRPr sz="1800"/>
            </a:lvl2pPr>
            <a:lvl3pPr>
              <a:defRPr sz="1200"/>
            </a:lvl3pPr>
            <a:lvl4pPr>
              <a:defRPr sz="1050"/>
            </a:lvl4pPr>
            <a:lvl5pPr>
              <a:defRPr sz="105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2144153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8" name="Picture 7" descr="Portada1.jpg"/>
          <p:cNvPicPr>
            <a:picLocks noChangeAspect="1"/>
          </p:cNvPicPr>
          <p:nvPr/>
        </p:nvPicPr>
        <p:blipFill>
          <a:blip r:embed="rId2" cstate="print"/>
          <a:srcRect t="3723"/>
          <a:stretch>
            <a:fillRect/>
          </a:stretch>
        </p:blipFill>
        <p:spPr>
          <a:xfrm>
            <a:off x="-24384" y="0"/>
            <a:ext cx="12216384" cy="6858000"/>
          </a:xfrm>
          <a:prstGeom prst="rect">
            <a:avLst/>
          </a:prstGeom>
          <a:noFill/>
          <a:ln>
            <a:noFill/>
          </a:ln>
        </p:spPr>
      </p:pic>
      <p:sp>
        <p:nvSpPr>
          <p:cNvPr id="4" name="Text Placeholder 2"/>
          <p:cNvSpPr>
            <a:spLocks noGrp="1"/>
          </p:cNvSpPr>
          <p:nvPr>
            <p:ph type="body" idx="1"/>
          </p:nvPr>
        </p:nvSpPr>
        <p:spPr>
          <a:xfrm>
            <a:off x="1493440" y="2636915"/>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4"/>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7" name="Rectangle 6"/>
          <p:cNvSpPr/>
          <p:nvPr/>
        </p:nvSpPr>
        <p:spPr>
          <a:xfrm>
            <a:off x="239351" y="5661828"/>
            <a:ext cx="11713301" cy="184666"/>
          </a:xfrm>
          <a:prstGeom prst="rect">
            <a:avLst/>
          </a:prstGeom>
        </p:spPr>
        <p:txBody>
          <a:bodyPr wrap="square">
            <a:spAutoFit/>
          </a:bodyPr>
          <a:lstStyle/>
          <a:p>
            <a:pPr algn="ctr"/>
            <a:r>
              <a:rPr lang="es-MX" sz="600" dirty="0">
                <a:solidFill>
                  <a:srgbClr val="FFFFFF"/>
                </a:solidFill>
                <a:latin typeface="Arial"/>
              </a:rPr>
              <a:t>Información </a:t>
            </a:r>
            <a:r>
              <a:rPr lang="es-MX" sz="600" dirty="0" smtClean="0">
                <a:solidFill>
                  <a:srgbClr val="FFFFFF"/>
                </a:solidFill>
                <a:latin typeface="Arial"/>
              </a:rPr>
              <a:t>confidencial. </a:t>
            </a:r>
            <a:r>
              <a:rPr lang="es-MX" sz="600" dirty="0">
                <a:solidFill>
                  <a:srgbClr val="FFFFFF"/>
                </a:solidFill>
                <a:latin typeface="Arial"/>
              </a:rPr>
              <a:t>Esta información fue preparada por Sintec para uso del cliente. Está prohibido compartirla con cualquier tercera parte sin el permiso previo por escrito de Sintec.</a:t>
            </a:r>
          </a:p>
        </p:txBody>
      </p:sp>
    </p:spTree>
    <p:extLst>
      <p:ext uri="{BB962C8B-B14F-4D97-AF65-F5344CB8AC3E}">
        <p14:creationId xmlns:p14="http://schemas.microsoft.com/office/powerpoint/2010/main" val="23547364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131766"/>
            <a:ext cx="11426196" cy="344909"/>
          </a:xfrm>
        </p:spPr>
        <p:txBody>
          <a:bodyPr>
            <a:noAutofit/>
          </a:bodyPr>
          <a:lstStyle/>
          <a:p>
            <a:r>
              <a:rPr lang="en-US" smtClean="0"/>
              <a:t>Click to edit Master title style</a:t>
            </a:r>
            <a:endParaRPr lang="es-MX" dirty="0"/>
          </a:p>
        </p:txBody>
      </p:sp>
      <p:sp>
        <p:nvSpPr>
          <p:cNvPr id="3" name="Content Placeholder 2"/>
          <p:cNvSpPr>
            <a:spLocks noGrp="1"/>
          </p:cNvSpPr>
          <p:nvPr>
            <p:ph idx="1"/>
          </p:nvPr>
        </p:nvSpPr>
        <p:spPr/>
        <p:txBody>
          <a:bodyPr/>
          <a:lstStyle>
            <a:lvl1pPr>
              <a:buFont typeface="Arial" pitchFamily="34" charset="0"/>
              <a:buChar char="•"/>
              <a:defRPr sz="1800"/>
            </a:lvl1pPr>
            <a:lvl2pPr marL="600075" indent="-257175">
              <a:buFont typeface="Arial" pitchFamily="34" charset="0"/>
              <a:buChar char="•"/>
              <a:defRPr sz="1800"/>
            </a:lvl2pPr>
            <a:lvl3pPr>
              <a:defRPr sz="1200"/>
            </a:lvl3pPr>
            <a:lvl4pPr>
              <a:defRPr sz="1050"/>
            </a:lvl4pPr>
            <a:lvl5pPr>
              <a:defRPr sz="105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222756246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3" y="765178"/>
            <a:ext cx="5465233"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4" name="Content Placeholder 3"/>
          <p:cNvSpPr>
            <a:spLocks noGrp="1"/>
          </p:cNvSpPr>
          <p:nvPr>
            <p:ph sz="half" idx="2"/>
          </p:nvPr>
        </p:nvSpPr>
        <p:spPr>
          <a:xfrm>
            <a:off x="6195484" y="765178"/>
            <a:ext cx="5467349"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5" name="Title 1"/>
          <p:cNvSpPr>
            <a:spLocks noGrp="1"/>
          </p:cNvSpPr>
          <p:nvPr>
            <p:ph type="title"/>
          </p:nvPr>
        </p:nvSpPr>
        <p:spPr>
          <a:xfrm>
            <a:off x="334434" y="131766"/>
            <a:ext cx="11426196" cy="344909"/>
          </a:xfrm>
          <a:noFill/>
          <a:ln>
            <a:noFill/>
          </a:ln>
          <a:effectLst/>
          <a:extLst/>
        </p:spPr>
        <p:txBody>
          <a:bodyPr>
            <a:noAutofit/>
          </a:bodyPr>
          <a:lstStyle>
            <a:lvl1pPr>
              <a:defRPr lang="es-MX" dirty="0"/>
            </a:lvl1pPr>
          </a:lstStyle>
          <a:p>
            <a:pPr lvl="0"/>
            <a:r>
              <a:rPr lang="en-US" smtClean="0"/>
              <a:t>Click to edit Master title style</a:t>
            </a:r>
            <a:endParaRPr lang="es-MX" dirty="0"/>
          </a:p>
        </p:txBody>
      </p:sp>
    </p:spTree>
    <p:extLst>
      <p:ext uri="{BB962C8B-B14F-4D97-AF65-F5344CB8AC3E}">
        <p14:creationId xmlns:p14="http://schemas.microsoft.com/office/powerpoint/2010/main" val="359382936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09445"/>
            <a:ext cx="12192000" cy="369332"/>
          </a:xfrm>
        </p:spPr>
        <p:txBody>
          <a:bodyPr/>
          <a:lstStyle/>
          <a:p>
            <a:r>
              <a:rPr lang="en-US" smtClean="0"/>
              <a:t>Click to edit Master title style</a:t>
            </a:r>
            <a:endParaRPr lang="es-MX" dirty="0"/>
          </a:p>
        </p:txBody>
      </p:sp>
      <p:sp>
        <p:nvSpPr>
          <p:cNvPr id="3" name="Table Placeholder 2"/>
          <p:cNvSpPr>
            <a:spLocks noGrp="1"/>
          </p:cNvSpPr>
          <p:nvPr>
            <p:ph type="tbl" idx="1"/>
          </p:nvPr>
        </p:nvSpPr>
        <p:spPr>
          <a:xfrm>
            <a:off x="302684" y="985841"/>
            <a:ext cx="11650133" cy="1925637"/>
          </a:xfrm>
        </p:spPr>
        <p:txBody>
          <a:bodyPr/>
          <a:lstStyle/>
          <a:p>
            <a:r>
              <a:rPr lang="en-US" smtClean="0"/>
              <a:t>Click icon to add table</a:t>
            </a:r>
            <a:endParaRPr lang="es-MX" dirty="0"/>
          </a:p>
        </p:txBody>
      </p:sp>
    </p:spTree>
    <p:extLst>
      <p:ext uri="{BB962C8B-B14F-4D97-AF65-F5344CB8AC3E}">
        <p14:creationId xmlns:p14="http://schemas.microsoft.com/office/powerpoint/2010/main" val="363022192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257121"/>
      </p:ext>
    </p:extLst>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Rectangle 7"/>
          <p:cNvSpPr>
            <a:spLocks noGrp="1" noChangeArrowheads="1"/>
          </p:cNvSpPr>
          <p:nvPr>
            <p:ph type="sldNum" sz="quarter" idx="10"/>
          </p:nvPr>
        </p:nvSpPr>
        <p:spPr>
          <a:xfrm>
            <a:off x="11184473" y="6443663"/>
            <a:ext cx="960967" cy="360362"/>
          </a:xfrm>
          <a:prstGeom prst="rect">
            <a:avLst/>
          </a:prstGeom>
          <a:ln/>
        </p:spPr>
        <p:txBody>
          <a:bodyPr/>
          <a:lstStyle>
            <a:lvl1pPr>
              <a:defRPr/>
            </a:lvl1pPr>
          </a:lstStyle>
          <a:p>
            <a:pPr>
              <a:defRPr/>
            </a:pPr>
            <a:fld id="{F7A01E18-71C4-4FE4-8249-74D3E102D520}" type="slidenum">
              <a:rPr lang="es-ES_tradnl"/>
              <a:pPr>
                <a:defRPr/>
              </a:pPr>
              <a:t>‹#›</a:t>
            </a:fld>
            <a:endParaRPr lang="es-ES_tradnl" dirty="0"/>
          </a:p>
        </p:txBody>
      </p:sp>
    </p:spTree>
    <p:extLst>
      <p:ext uri="{BB962C8B-B14F-4D97-AF65-F5344CB8AC3E}">
        <p14:creationId xmlns:p14="http://schemas.microsoft.com/office/powerpoint/2010/main" val="31480912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8" name="Picture 7" descr="Portada1.jpg"/>
          <p:cNvPicPr>
            <a:picLocks noChangeAspect="1"/>
          </p:cNvPicPr>
          <p:nvPr/>
        </p:nvPicPr>
        <p:blipFill>
          <a:blip r:embed="rId2" cstate="print"/>
          <a:srcRect t="3723"/>
          <a:stretch>
            <a:fillRect/>
          </a:stretch>
        </p:blipFill>
        <p:spPr>
          <a:xfrm>
            <a:off x="-24384" y="0"/>
            <a:ext cx="12216384" cy="6858000"/>
          </a:xfrm>
          <a:prstGeom prst="rect">
            <a:avLst/>
          </a:prstGeom>
          <a:noFill/>
          <a:ln>
            <a:noFill/>
          </a:ln>
        </p:spPr>
      </p:pic>
      <p:sp>
        <p:nvSpPr>
          <p:cNvPr id="4" name="Text Placeholder 2"/>
          <p:cNvSpPr>
            <a:spLocks noGrp="1"/>
          </p:cNvSpPr>
          <p:nvPr>
            <p:ph type="body" idx="1"/>
          </p:nvPr>
        </p:nvSpPr>
        <p:spPr>
          <a:xfrm>
            <a:off x="1493440" y="2636915"/>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4"/>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Tree>
    <p:extLst>
      <p:ext uri="{BB962C8B-B14F-4D97-AF65-F5344CB8AC3E}">
        <p14:creationId xmlns:p14="http://schemas.microsoft.com/office/powerpoint/2010/main" val="771047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131766"/>
            <a:ext cx="11426196" cy="344909"/>
          </a:xfrm>
        </p:spPr>
        <p:txBody>
          <a:bodyPr>
            <a:noAutofit/>
          </a:bodyPr>
          <a:lstStyle/>
          <a:p>
            <a:r>
              <a:rPr lang="en-US" smtClean="0"/>
              <a:t>Click to edit Master title style</a:t>
            </a:r>
            <a:endParaRPr lang="es-MX" dirty="0"/>
          </a:p>
        </p:txBody>
      </p:sp>
      <p:sp>
        <p:nvSpPr>
          <p:cNvPr id="3" name="Content Placeholder 2"/>
          <p:cNvSpPr>
            <a:spLocks noGrp="1"/>
          </p:cNvSpPr>
          <p:nvPr>
            <p:ph idx="1"/>
          </p:nvPr>
        </p:nvSpPr>
        <p:spPr/>
        <p:txBody>
          <a:bodyPr/>
          <a:lstStyle>
            <a:lvl1pPr>
              <a:buFont typeface="Arial" pitchFamily="34" charset="0"/>
              <a:buChar char="•"/>
              <a:defRPr sz="1800"/>
            </a:lvl1pPr>
            <a:lvl2pPr marL="600075" indent="-257175">
              <a:buFont typeface="Arial" pitchFamily="34" charset="0"/>
              <a:buChar char="•"/>
              <a:defRPr sz="1800"/>
            </a:lvl2pPr>
            <a:lvl3pPr>
              <a:defRPr sz="1500"/>
            </a:lvl3pPr>
            <a:lvl4pPr>
              <a:defRPr sz="135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3867202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3" y="765178"/>
            <a:ext cx="5465233"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4" name="Content Placeholder 3"/>
          <p:cNvSpPr>
            <a:spLocks noGrp="1"/>
          </p:cNvSpPr>
          <p:nvPr>
            <p:ph sz="half" idx="2"/>
          </p:nvPr>
        </p:nvSpPr>
        <p:spPr>
          <a:xfrm>
            <a:off x="6195484" y="765178"/>
            <a:ext cx="5467349"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5" name="Title 1"/>
          <p:cNvSpPr>
            <a:spLocks noGrp="1"/>
          </p:cNvSpPr>
          <p:nvPr>
            <p:ph type="title"/>
          </p:nvPr>
        </p:nvSpPr>
        <p:spPr>
          <a:xfrm>
            <a:off x="334434" y="131766"/>
            <a:ext cx="11426196" cy="344909"/>
          </a:xfrm>
          <a:noFill/>
          <a:ln>
            <a:noFill/>
          </a:ln>
          <a:effectLst/>
          <a:extLst/>
        </p:spPr>
        <p:txBody>
          <a:bodyPr>
            <a:noAutofit/>
          </a:bodyPr>
          <a:lstStyle>
            <a:lvl1pPr>
              <a:defRPr lang="es-MX" dirty="0"/>
            </a:lvl1pPr>
          </a:lstStyle>
          <a:p>
            <a:pPr lvl="0"/>
            <a:r>
              <a:rPr lang="en-US" smtClean="0"/>
              <a:t>Click to edit Master title style</a:t>
            </a:r>
            <a:endParaRPr lang="es-MX" dirty="0"/>
          </a:p>
        </p:txBody>
      </p:sp>
    </p:spTree>
    <p:extLst>
      <p:ext uri="{BB962C8B-B14F-4D97-AF65-F5344CB8AC3E}">
        <p14:creationId xmlns:p14="http://schemas.microsoft.com/office/powerpoint/2010/main" val="30851544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Rectangle 7"/>
          <p:cNvSpPr>
            <a:spLocks noGrp="1" noChangeArrowheads="1"/>
          </p:cNvSpPr>
          <p:nvPr>
            <p:ph type="sldNum" sz="quarter" idx="10"/>
          </p:nvPr>
        </p:nvSpPr>
        <p:spPr>
          <a:xfrm>
            <a:off x="11184469" y="6443663"/>
            <a:ext cx="960967" cy="360362"/>
          </a:xfrm>
          <a:prstGeom prst="rect">
            <a:avLst/>
          </a:prstGeom>
          <a:ln/>
        </p:spPr>
        <p:txBody>
          <a:bodyPr/>
          <a:lstStyle>
            <a:lvl1pPr>
              <a:defRPr/>
            </a:lvl1pPr>
          </a:lstStyle>
          <a:p>
            <a:pPr>
              <a:defRPr/>
            </a:pPr>
            <a:fld id="{5F4064D4-6044-4690-844D-16744B7AC2D7}" type="slidenum">
              <a:rPr lang="es-ES_tradnl">
                <a:solidFill>
                  <a:srgbClr val="000000"/>
                </a:solidFill>
                <a:latin typeface="Arial" pitchFamily="34" charset="0"/>
              </a:rPr>
              <a:pPr>
                <a:defRPr/>
              </a:pPr>
              <a:t>‹#›</a:t>
            </a:fld>
            <a:endParaRPr lang="es-ES_tradnl" dirty="0">
              <a:solidFill>
                <a:srgbClr val="000000"/>
              </a:solidFill>
              <a:latin typeface="Arial" pitchFamily="34" charset="0"/>
            </a:endParaRPr>
          </a:p>
        </p:txBody>
      </p:sp>
      <p:sp>
        <p:nvSpPr>
          <p:cNvPr id="4" name="Rectangle 3"/>
          <p:cNvSpPr/>
          <p:nvPr/>
        </p:nvSpPr>
        <p:spPr>
          <a:xfrm>
            <a:off x="263692" y="6669940"/>
            <a:ext cx="11664619" cy="184666"/>
          </a:xfrm>
          <a:prstGeom prst="rect">
            <a:avLst/>
          </a:prstGeom>
        </p:spPr>
        <p:txBody>
          <a:bodyPr wrap="square">
            <a:spAutoFit/>
          </a:bodyPr>
          <a:lstStyle/>
          <a:p>
            <a:r>
              <a:rPr lang="es-MX" sz="600" i="1" dirty="0">
                <a:solidFill>
                  <a:srgbClr val="000000"/>
                </a:solidFill>
                <a:latin typeface="Arial" pitchFamily="34" charset="0"/>
              </a:rPr>
              <a:t>Información </a:t>
            </a:r>
            <a:r>
              <a:rPr lang="es-MX" sz="600" i="1" dirty="0" smtClean="0">
                <a:solidFill>
                  <a:srgbClr val="000000"/>
                </a:solidFill>
                <a:latin typeface="Arial" pitchFamily="34" charset="0"/>
              </a:rPr>
              <a:t>confidencial. </a:t>
            </a:r>
            <a:r>
              <a:rPr lang="es-MX" sz="600" i="1" dirty="0">
                <a:solidFill>
                  <a:srgbClr val="000000"/>
                </a:solidFill>
                <a:latin typeface="Arial" pitchFamily="34" charset="0"/>
              </a:rPr>
              <a:t>Esta información fue preparada por Sintec para uso del cliente. </a:t>
            </a:r>
            <a:r>
              <a:rPr lang="es-MX" sz="600" i="1" dirty="0" smtClean="0">
                <a:solidFill>
                  <a:srgbClr val="000000"/>
                </a:solidFill>
                <a:latin typeface="Arial" pitchFamily="34" charset="0"/>
              </a:rPr>
              <a:t>Está </a:t>
            </a:r>
            <a:r>
              <a:rPr lang="es-MX" sz="600" i="1" dirty="0">
                <a:solidFill>
                  <a:srgbClr val="000000"/>
                </a:solidFill>
                <a:latin typeface="Arial" pitchFamily="34" charset="0"/>
              </a:rPr>
              <a:t>prohibido compartirla con cualquier tercera parte sin el permiso previo por escrito de Sintec.</a:t>
            </a:r>
          </a:p>
        </p:txBody>
      </p:sp>
    </p:spTree>
    <p:extLst>
      <p:ext uri="{BB962C8B-B14F-4D97-AF65-F5344CB8AC3E}">
        <p14:creationId xmlns:p14="http://schemas.microsoft.com/office/powerpoint/2010/main" val="2932392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7" y="765178"/>
            <a:ext cx="5465233"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4" name="Content Placeholder 3"/>
          <p:cNvSpPr>
            <a:spLocks noGrp="1"/>
          </p:cNvSpPr>
          <p:nvPr>
            <p:ph sz="half" idx="2"/>
          </p:nvPr>
        </p:nvSpPr>
        <p:spPr>
          <a:xfrm>
            <a:off x="6195484" y="765178"/>
            <a:ext cx="5467349"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5" name="Title 1"/>
          <p:cNvSpPr>
            <a:spLocks noGrp="1"/>
          </p:cNvSpPr>
          <p:nvPr>
            <p:ph type="title"/>
          </p:nvPr>
        </p:nvSpPr>
        <p:spPr>
          <a:xfrm>
            <a:off x="334438" y="131768"/>
            <a:ext cx="11426196" cy="344909"/>
          </a:xfrm>
          <a:noFill/>
          <a:ln>
            <a:noFill/>
          </a:ln>
          <a:effectLst/>
          <a:extLst/>
        </p:spPr>
        <p:txBody>
          <a:bodyPr>
            <a:noAutofit/>
          </a:bodyPr>
          <a:lstStyle>
            <a:lvl1pPr>
              <a:defRPr lang="es-MX" sz="2100" dirty="0"/>
            </a:lvl1pPr>
          </a:lstStyle>
          <a:p>
            <a:pPr lvl="0"/>
            <a:r>
              <a:rPr lang="en-US" smtClean="0"/>
              <a:t>Click to edit Master title style</a:t>
            </a:r>
            <a:endParaRPr lang="es-MX" dirty="0"/>
          </a:p>
        </p:txBody>
      </p:sp>
    </p:spTree>
    <p:extLst>
      <p:ext uri="{BB962C8B-B14F-4D97-AF65-F5344CB8AC3E}">
        <p14:creationId xmlns:p14="http://schemas.microsoft.com/office/powerpoint/2010/main" val="1639423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4883381" y="6448254"/>
            <a:ext cx="2844800" cy="365125"/>
          </a:xfrm>
          <a:prstGeom prst="rect">
            <a:avLst/>
          </a:prstGeom>
        </p:spPr>
        <p:txBody>
          <a:bodyPr/>
          <a:lstStyle/>
          <a:p>
            <a:fld id="{9ADB06C8-9592-43F2-B40F-E3490BBF9051}" type="slidenum">
              <a:rPr lang="es-MX" smtClean="0">
                <a:solidFill>
                  <a:prstClr val="black">
                    <a:lumMod val="75000"/>
                    <a:lumOff val="25000"/>
                  </a:prstClr>
                </a:solidFill>
                <a:latin typeface="Arial" pitchFamily="34" charset="0"/>
              </a:rPr>
              <a:pPr/>
              <a:t>‹#›</a:t>
            </a:fld>
            <a:endParaRPr lang="es-MX">
              <a:solidFill>
                <a:prstClr val="black">
                  <a:lumMod val="75000"/>
                  <a:lumOff val="25000"/>
                </a:prstClr>
              </a:solidFill>
              <a:latin typeface="Arial" pitchFamily="34" charset="0"/>
            </a:endParaRPr>
          </a:p>
        </p:txBody>
      </p:sp>
    </p:spTree>
    <p:extLst>
      <p:ext uri="{BB962C8B-B14F-4D97-AF65-F5344CB8AC3E}">
        <p14:creationId xmlns:p14="http://schemas.microsoft.com/office/powerpoint/2010/main" val="4026737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8" name="Picture 7" descr="Portada1.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4384" y="0"/>
            <a:ext cx="12216384" cy="6858000"/>
          </a:xfrm>
          <a:prstGeom prst="rect">
            <a:avLst/>
          </a:prstGeom>
          <a:noFill/>
          <a:ln>
            <a:noFill/>
          </a:ln>
        </p:spPr>
      </p:pic>
      <p:sp>
        <p:nvSpPr>
          <p:cNvPr id="4" name="Text Placeholder 2"/>
          <p:cNvSpPr>
            <a:spLocks noGrp="1"/>
          </p:cNvSpPr>
          <p:nvPr>
            <p:ph type="body" idx="1"/>
          </p:nvPr>
        </p:nvSpPr>
        <p:spPr>
          <a:xfrm>
            <a:off x="1493440" y="2636915"/>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4"/>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Tree>
    <p:extLst>
      <p:ext uri="{BB962C8B-B14F-4D97-AF65-F5344CB8AC3E}">
        <p14:creationId xmlns:p14="http://schemas.microsoft.com/office/powerpoint/2010/main" val="27851289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131766"/>
            <a:ext cx="11426196" cy="344909"/>
          </a:xfrm>
        </p:spPr>
        <p:txBody>
          <a:bodyPr>
            <a:noAutofit/>
          </a:bodyPr>
          <a:lstStyle/>
          <a:p>
            <a:r>
              <a:rPr lang="en-US" smtClean="0"/>
              <a:t>Click to edit Master title style</a:t>
            </a:r>
            <a:endParaRPr lang="es-MX" dirty="0"/>
          </a:p>
        </p:txBody>
      </p:sp>
      <p:sp>
        <p:nvSpPr>
          <p:cNvPr id="3" name="Content Placeholder 2"/>
          <p:cNvSpPr>
            <a:spLocks noGrp="1"/>
          </p:cNvSpPr>
          <p:nvPr>
            <p:ph idx="1"/>
          </p:nvPr>
        </p:nvSpPr>
        <p:spPr/>
        <p:txBody>
          <a:bodyPr/>
          <a:lstStyle>
            <a:lvl1pPr>
              <a:buFont typeface="Arial" pitchFamily="34" charset="0"/>
              <a:buChar char="•"/>
              <a:defRPr sz="1800"/>
            </a:lvl1pPr>
            <a:lvl2pPr marL="600075" indent="-257175">
              <a:buFont typeface="Arial" pitchFamily="34" charset="0"/>
              <a:buChar char="•"/>
              <a:defRPr sz="1800"/>
            </a:lvl2pPr>
            <a:lvl3pPr>
              <a:defRPr sz="1200"/>
            </a:lvl3pPr>
            <a:lvl4pPr>
              <a:defRPr sz="1050"/>
            </a:lvl4pPr>
            <a:lvl5pPr>
              <a:defRPr sz="105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7088754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3" y="765178"/>
            <a:ext cx="5465233"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4" name="Content Placeholder 3"/>
          <p:cNvSpPr>
            <a:spLocks noGrp="1"/>
          </p:cNvSpPr>
          <p:nvPr>
            <p:ph sz="half" idx="2"/>
          </p:nvPr>
        </p:nvSpPr>
        <p:spPr>
          <a:xfrm>
            <a:off x="6195484" y="765178"/>
            <a:ext cx="5467349"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5" name="Title 1"/>
          <p:cNvSpPr>
            <a:spLocks noGrp="1"/>
          </p:cNvSpPr>
          <p:nvPr>
            <p:ph type="title"/>
          </p:nvPr>
        </p:nvSpPr>
        <p:spPr>
          <a:xfrm>
            <a:off x="334434" y="131766"/>
            <a:ext cx="11426196" cy="344909"/>
          </a:xfrm>
          <a:noFill/>
          <a:ln>
            <a:noFill/>
          </a:ln>
          <a:effectLst/>
          <a:extLst/>
        </p:spPr>
        <p:txBody>
          <a:bodyPr>
            <a:noAutofit/>
          </a:bodyPr>
          <a:lstStyle>
            <a:lvl1pPr>
              <a:defRPr lang="es-MX" dirty="0"/>
            </a:lvl1pPr>
          </a:lstStyle>
          <a:p>
            <a:pPr lvl="0"/>
            <a:r>
              <a:rPr lang="en-US" smtClean="0"/>
              <a:t>Click to edit Master title style</a:t>
            </a:r>
            <a:endParaRPr lang="es-MX" dirty="0"/>
          </a:p>
        </p:txBody>
      </p:sp>
    </p:spTree>
    <p:extLst>
      <p:ext uri="{BB962C8B-B14F-4D97-AF65-F5344CB8AC3E}">
        <p14:creationId xmlns:p14="http://schemas.microsoft.com/office/powerpoint/2010/main" val="29341694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245225"/>
            <a:ext cx="2844800" cy="476250"/>
          </a:xfrm>
          <a:prstGeom prst="rect">
            <a:avLst/>
          </a:prstGeom>
        </p:spPr>
        <p:txBody>
          <a:bodyPr/>
          <a:lstStyle>
            <a:lvl1pPr>
              <a:defRPr/>
            </a:lvl1pPr>
          </a:lstStyle>
          <a:p>
            <a:endParaRPr lang="es-ES">
              <a:solidFill>
                <a:srgbClr val="000000"/>
              </a:solidFill>
              <a:latin typeface="Arial"/>
            </a:endParaRPr>
          </a:p>
        </p:txBody>
      </p:sp>
      <p:sp>
        <p:nvSpPr>
          <p:cNvPr id="3" name="Footer Placeholder 2"/>
          <p:cNvSpPr>
            <a:spLocks noGrp="1"/>
          </p:cNvSpPr>
          <p:nvPr>
            <p:ph type="ftr" sz="quarter" idx="11"/>
          </p:nvPr>
        </p:nvSpPr>
        <p:spPr>
          <a:xfrm>
            <a:off x="4165600" y="6245225"/>
            <a:ext cx="3860800" cy="476250"/>
          </a:xfrm>
          <a:prstGeom prst="rect">
            <a:avLst/>
          </a:prstGeom>
        </p:spPr>
        <p:txBody>
          <a:bodyPr/>
          <a:lstStyle>
            <a:lvl1pPr>
              <a:defRPr/>
            </a:lvl1pPr>
          </a:lstStyle>
          <a:p>
            <a:endParaRPr lang="es-ES">
              <a:solidFill>
                <a:srgbClr val="000000"/>
              </a:solidFill>
              <a:latin typeface="Arial"/>
            </a:endParaRPr>
          </a:p>
        </p:txBody>
      </p:sp>
      <p:sp>
        <p:nvSpPr>
          <p:cNvPr id="4" name="Slide Number Placeholder 3"/>
          <p:cNvSpPr>
            <a:spLocks noGrp="1"/>
          </p:cNvSpPr>
          <p:nvPr>
            <p:ph type="sldNum" sz="quarter" idx="12"/>
          </p:nvPr>
        </p:nvSpPr>
        <p:spPr>
          <a:xfrm>
            <a:off x="8737600" y="6245225"/>
            <a:ext cx="2844800" cy="476250"/>
          </a:xfrm>
          <a:prstGeom prst="rect">
            <a:avLst/>
          </a:prstGeom>
        </p:spPr>
        <p:txBody>
          <a:bodyPr/>
          <a:lstStyle>
            <a:lvl1pPr>
              <a:defRPr/>
            </a:lvl1pPr>
          </a:lstStyle>
          <a:p>
            <a:fld id="{C884C011-8E4A-4310-B645-004A6E918553}" type="slidenum">
              <a:rPr lang="es-ES">
                <a:solidFill>
                  <a:srgbClr val="000000"/>
                </a:solidFill>
                <a:latin typeface="Arial"/>
              </a:rPr>
              <a:pPr/>
              <a:t>‹#›</a:t>
            </a:fld>
            <a:endParaRPr lang="es-ES">
              <a:solidFill>
                <a:srgbClr val="000000"/>
              </a:solidFill>
              <a:latin typeface="Arial"/>
            </a:endParaRPr>
          </a:p>
        </p:txBody>
      </p:sp>
    </p:spTree>
    <p:extLst>
      <p:ext uri="{BB962C8B-B14F-4D97-AF65-F5344CB8AC3E}">
        <p14:creationId xmlns:p14="http://schemas.microsoft.com/office/powerpoint/2010/main" val="804448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Date Placeholder 2"/>
          <p:cNvSpPr>
            <a:spLocks noGrp="1"/>
          </p:cNvSpPr>
          <p:nvPr>
            <p:ph type="dt" sz="half" idx="10"/>
          </p:nvPr>
        </p:nvSpPr>
        <p:spPr>
          <a:xfrm>
            <a:off x="609600" y="6245225"/>
            <a:ext cx="2844800" cy="476250"/>
          </a:xfrm>
          <a:prstGeom prst="rect">
            <a:avLst/>
          </a:prstGeom>
        </p:spPr>
        <p:txBody>
          <a:bodyPr/>
          <a:lstStyle>
            <a:lvl1pPr>
              <a:defRPr/>
            </a:lvl1pPr>
          </a:lstStyle>
          <a:p>
            <a:endParaRPr lang="es-ES">
              <a:solidFill>
                <a:srgbClr val="000000"/>
              </a:solidFill>
              <a:latin typeface="Arial"/>
            </a:endParaRPr>
          </a:p>
        </p:txBody>
      </p:sp>
      <p:sp>
        <p:nvSpPr>
          <p:cNvPr id="4" name="Footer Placeholder 3"/>
          <p:cNvSpPr>
            <a:spLocks noGrp="1"/>
          </p:cNvSpPr>
          <p:nvPr>
            <p:ph type="ftr" sz="quarter" idx="11"/>
          </p:nvPr>
        </p:nvSpPr>
        <p:spPr>
          <a:xfrm>
            <a:off x="4165600" y="6245225"/>
            <a:ext cx="3860800" cy="476250"/>
          </a:xfrm>
          <a:prstGeom prst="rect">
            <a:avLst/>
          </a:prstGeom>
        </p:spPr>
        <p:txBody>
          <a:bodyPr/>
          <a:lstStyle>
            <a:lvl1pPr>
              <a:defRPr/>
            </a:lvl1pPr>
          </a:lstStyle>
          <a:p>
            <a:endParaRPr lang="es-ES">
              <a:solidFill>
                <a:srgbClr val="000000"/>
              </a:solidFill>
              <a:latin typeface="Arial"/>
            </a:endParaRPr>
          </a:p>
        </p:txBody>
      </p:sp>
      <p:sp>
        <p:nvSpPr>
          <p:cNvPr id="5" name="Slide Number Placeholder 4"/>
          <p:cNvSpPr>
            <a:spLocks noGrp="1"/>
          </p:cNvSpPr>
          <p:nvPr>
            <p:ph type="sldNum" sz="quarter" idx="12"/>
          </p:nvPr>
        </p:nvSpPr>
        <p:spPr>
          <a:xfrm>
            <a:off x="8737600" y="6245225"/>
            <a:ext cx="2844800" cy="476250"/>
          </a:xfrm>
          <a:prstGeom prst="rect">
            <a:avLst/>
          </a:prstGeom>
        </p:spPr>
        <p:txBody>
          <a:bodyPr/>
          <a:lstStyle>
            <a:lvl1pPr>
              <a:defRPr/>
            </a:lvl1pPr>
          </a:lstStyle>
          <a:p>
            <a:fld id="{7125E362-922A-4851-9867-97A78DE6A4A5}" type="slidenum">
              <a:rPr lang="es-ES">
                <a:solidFill>
                  <a:srgbClr val="000000"/>
                </a:solidFill>
                <a:latin typeface="Arial"/>
              </a:rPr>
              <a:pPr/>
              <a:t>‹#›</a:t>
            </a:fld>
            <a:endParaRPr lang="es-ES">
              <a:solidFill>
                <a:srgbClr val="000000"/>
              </a:solidFill>
              <a:latin typeface="Arial"/>
            </a:endParaRPr>
          </a:p>
        </p:txBody>
      </p:sp>
    </p:spTree>
    <p:extLst>
      <p:ext uri="{BB962C8B-B14F-4D97-AF65-F5344CB8AC3E}">
        <p14:creationId xmlns:p14="http://schemas.microsoft.com/office/powerpoint/2010/main" val="498879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61473"/>
            <a:ext cx="10972800" cy="369332"/>
          </a:xfrm>
        </p:spPr>
        <p:txBody>
          <a:bodyPr/>
          <a:lstStyle/>
          <a:p>
            <a:r>
              <a:rPr lang="en-US" smtClean="0"/>
              <a:t>Click to edit Master title style</a:t>
            </a:r>
            <a:endParaRPr lang="es-MX"/>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Content Placeholder 3"/>
          <p:cNvSpPr>
            <a:spLocks noGrp="1"/>
          </p:cNvSpPr>
          <p:nvPr>
            <p:ph sz="quarter" idx="2"/>
          </p:nvPr>
        </p:nvSpPr>
        <p:spPr>
          <a:xfrm>
            <a:off x="6197600" y="1600200"/>
            <a:ext cx="5384800" cy="21859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5" name="Content Placeholder 4"/>
          <p:cNvSpPr>
            <a:spLocks noGrp="1"/>
          </p:cNvSpPr>
          <p:nvPr>
            <p:ph sz="quarter" idx="3"/>
          </p:nvPr>
        </p:nvSpPr>
        <p:spPr>
          <a:xfrm>
            <a:off x="6197600" y="3938591"/>
            <a:ext cx="5384800" cy="21875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6" name="Date Placeholder 5"/>
          <p:cNvSpPr>
            <a:spLocks noGrp="1"/>
          </p:cNvSpPr>
          <p:nvPr>
            <p:ph type="dt" sz="half" idx="10"/>
          </p:nvPr>
        </p:nvSpPr>
        <p:spPr>
          <a:xfrm>
            <a:off x="609600" y="6245225"/>
            <a:ext cx="2844800" cy="476250"/>
          </a:xfrm>
          <a:prstGeom prst="rect">
            <a:avLst/>
          </a:prstGeom>
        </p:spPr>
        <p:txBody>
          <a:bodyPr/>
          <a:lstStyle>
            <a:lvl1pPr>
              <a:defRPr/>
            </a:lvl1pPr>
          </a:lstStyle>
          <a:p>
            <a:endParaRPr lang="es-ES">
              <a:solidFill>
                <a:srgbClr val="000000"/>
              </a:solidFill>
              <a:latin typeface="Arial"/>
            </a:endParaRPr>
          </a:p>
        </p:txBody>
      </p:sp>
      <p:sp>
        <p:nvSpPr>
          <p:cNvPr id="7" name="Footer Placeholder 6"/>
          <p:cNvSpPr>
            <a:spLocks noGrp="1"/>
          </p:cNvSpPr>
          <p:nvPr>
            <p:ph type="ftr" sz="quarter" idx="11"/>
          </p:nvPr>
        </p:nvSpPr>
        <p:spPr>
          <a:xfrm>
            <a:off x="4165600" y="6245225"/>
            <a:ext cx="3860800" cy="476250"/>
          </a:xfrm>
          <a:prstGeom prst="rect">
            <a:avLst/>
          </a:prstGeom>
        </p:spPr>
        <p:txBody>
          <a:bodyPr/>
          <a:lstStyle>
            <a:lvl1pPr>
              <a:defRPr/>
            </a:lvl1pPr>
          </a:lstStyle>
          <a:p>
            <a:endParaRPr lang="es-ES">
              <a:solidFill>
                <a:srgbClr val="000000"/>
              </a:solidFill>
              <a:latin typeface="Arial"/>
            </a:endParaRPr>
          </a:p>
        </p:txBody>
      </p:sp>
      <p:sp>
        <p:nvSpPr>
          <p:cNvPr id="8" name="Slide Number Placeholder 7"/>
          <p:cNvSpPr>
            <a:spLocks noGrp="1"/>
          </p:cNvSpPr>
          <p:nvPr>
            <p:ph type="sldNum" sz="quarter" idx="12"/>
          </p:nvPr>
        </p:nvSpPr>
        <p:spPr>
          <a:xfrm>
            <a:off x="8737600" y="6245225"/>
            <a:ext cx="2844800" cy="476250"/>
          </a:xfrm>
          <a:prstGeom prst="rect">
            <a:avLst/>
          </a:prstGeom>
        </p:spPr>
        <p:txBody>
          <a:bodyPr/>
          <a:lstStyle>
            <a:lvl1pPr>
              <a:defRPr/>
            </a:lvl1pPr>
          </a:lstStyle>
          <a:p>
            <a:fld id="{CDF824E6-4534-4F6E-BE16-2A17E185539B}" type="slidenum">
              <a:rPr lang="es-ES">
                <a:solidFill>
                  <a:srgbClr val="000000"/>
                </a:solidFill>
                <a:latin typeface="Arial"/>
              </a:rPr>
              <a:pPr/>
              <a:t>‹#›</a:t>
            </a:fld>
            <a:endParaRPr lang="es-ES">
              <a:solidFill>
                <a:srgbClr val="000000"/>
              </a:solidFill>
              <a:latin typeface="Arial"/>
            </a:endParaRPr>
          </a:p>
        </p:txBody>
      </p:sp>
    </p:spTree>
    <p:extLst>
      <p:ext uri="{BB962C8B-B14F-4D97-AF65-F5344CB8AC3E}">
        <p14:creationId xmlns:p14="http://schemas.microsoft.com/office/powerpoint/2010/main" val="1948051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1092"/>
            <a:ext cx="10363200" cy="648071"/>
          </a:xfrm>
        </p:spPr>
        <p:txBody>
          <a:bodyPr>
            <a:noAutofit/>
          </a:bodyPr>
          <a:lstStyle>
            <a:lvl1pPr algn="r">
              <a:defRPr sz="3000" b="1">
                <a:solidFill>
                  <a:srgbClr val="0C283B"/>
                </a:solidFill>
                <a:latin typeface="Arial" pitchFamily="34" charset="0"/>
                <a:cs typeface="Arial" pitchFamily="34" charset="0"/>
              </a:defRPr>
            </a:lvl1pPr>
          </a:lstStyle>
          <a:p>
            <a:r>
              <a:rPr lang="en-US" smtClean="0"/>
              <a:t>Click to edit Master title style</a:t>
            </a:r>
            <a:endParaRPr lang="es-MX" dirty="0"/>
          </a:p>
        </p:txBody>
      </p:sp>
      <p:sp>
        <p:nvSpPr>
          <p:cNvPr id="3" name="Subtitle 2"/>
          <p:cNvSpPr>
            <a:spLocks noGrp="1"/>
          </p:cNvSpPr>
          <p:nvPr>
            <p:ph type="subTitle" idx="1"/>
          </p:nvPr>
        </p:nvSpPr>
        <p:spPr>
          <a:xfrm>
            <a:off x="911424" y="4869163"/>
            <a:ext cx="10369152" cy="549457"/>
          </a:xfrm>
        </p:spPr>
        <p:txBody>
          <a:bodyPr>
            <a:noAutofit/>
          </a:bodyPr>
          <a:lstStyle>
            <a:lvl1pPr marL="0" indent="0" algn="r">
              <a:buNone/>
              <a:defRPr sz="2400">
                <a:solidFill>
                  <a:srgbClr val="0C283B"/>
                </a:solidFill>
                <a:latin typeface="Arial Narrow"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s-MX" dirty="0"/>
          </a:p>
        </p:txBody>
      </p:sp>
    </p:spTree>
    <p:extLst>
      <p:ext uri="{BB962C8B-B14F-4D97-AF65-F5344CB8AC3E}">
        <p14:creationId xmlns:p14="http://schemas.microsoft.com/office/powerpoint/2010/main" val="390925362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8" name="Picture 7" descr="Portada1.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4384" y="0"/>
            <a:ext cx="12216384" cy="6858000"/>
          </a:xfrm>
          <a:prstGeom prst="rect">
            <a:avLst/>
          </a:prstGeom>
          <a:noFill/>
          <a:ln>
            <a:noFill/>
          </a:ln>
        </p:spPr>
      </p:pic>
      <p:sp>
        <p:nvSpPr>
          <p:cNvPr id="4" name="Text Placeholder 2"/>
          <p:cNvSpPr>
            <a:spLocks noGrp="1"/>
          </p:cNvSpPr>
          <p:nvPr>
            <p:ph type="body" idx="1"/>
          </p:nvPr>
        </p:nvSpPr>
        <p:spPr>
          <a:xfrm>
            <a:off x="1493440" y="2636915"/>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4"/>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Tree>
    <p:extLst>
      <p:ext uri="{BB962C8B-B14F-4D97-AF65-F5344CB8AC3E}">
        <p14:creationId xmlns:p14="http://schemas.microsoft.com/office/powerpoint/2010/main" val="21714515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131766"/>
            <a:ext cx="11426196" cy="344909"/>
          </a:xfrm>
        </p:spPr>
        <p:txBody>
          <a:bodyPr>
            <a:noAutofit/>
          </a:bodyPr>
          <a:lstStyle>
            <a:lvl1pPr>
              <a:defRPr sz="2400"/>
            </a:lvl1pPr>
          </a:lstStyle>
          <a:p>
            <a:r>
              <a:rPr lang="en-US" smtClean="0"/>
              <a:t>Click to edit Master title style</a:t>
            </a:r>
            <a:endParaRPr lang="es-MX" dirty="0"/>
          </a:p>
        </p:txBody>
      </p:sp>
      <p:sp>
        <p:nvSpPr>
          <p:cNvPr id="3" name="Content Placeholder 2"/>
          <p:cNvSpPr>
            <a:spLocks noGrp="1"/>
          </p:cNvSpPr>
          <p:nvPr>
            <p:ph idx="1"/>
          </p:nvPr>
        </p:nvSpPr>
        <p:spPr/>
        <p:txBody>
          <a:bodyPr/>
          <a:lstStyle>
            <a:lvl1pPr>
              <a:buFont typeface="Arial" pitchFamily="34" charset="0"/>
              <a:buChar char="•"/>
              <a:defRPr sz="1800"/>
            </a:lvl1pPr>
            <a:lvl2pPr marL="600075" indent="-257175">
              <a:buFont typeface="Arial" pitchFamily="34" charset="0"/>
              <a:buChar char="•"/>
              <a:defRPr sz="1800"/>
            </a:lvl2pPr>
            <a:lvl3pPr>
              <a:defRPr sz="1200"/>
            </a:lvl3pPr>
            <a:lvl4pPr>
              <a:defRPr sz="1050"/>
            </a:lvl4pPr>
            <a:lvl5pPr>
              <a:defRPr sz="105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577560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817467"/>
            <a:ext cx="9144000" cy="692497"/>
          </a:xfrm>
        </p:spPr>
        <p:txBody>
          <a:bodyPr anchor="b"/>
          <a:lstStyle>
            <a:lvl1pPr algn="ctr">
              <a:defRPr sz="4500"/>
            </a:lvl1pPr>
          </a:lstStyle>
          <a:p>
            <a:r>
              <a:rPr lang="en-US" smtClean="0"/>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s-MX"/>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81D1A5D8-6A4B-4361-B610-C7EED6C914BD}" type="datetimeFigureOut">
              <a:rPr lang="es-MX" smtClean="0"/>
              <a:t>20/04/2020</a:t>
            </a:fld>
            <a:endParaRPr lang="es-MX"/>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s-MX"/>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B6407259-DF93-4847-9D05-B8F7EBA91833}" type="slidenum">
              <a:rPr lang="es-MX" smtClean="0"/>
              <a:t>‹#›</a:t>
            </a:fld>
            <a:endParaRPr lang="es-MX"/>
          </a:p>
        </p:txBody>
      </p:sp>
    </p:spTree>
    <p:extLst>
      <p:ext uri="{BB962C8B-B14F-4D97-AF65-F5344CB8AC3E}">
        <p14:creationId xmlns:p14="http://schemas.microsoft.com/office/powerpoint/2010/main" val="4198349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3" y="765178"/>
            <a:ext cx="5465233"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4" name="Content Placeholder 3"/>
          <p:cNvSpPr>
            <a:spLocks noGrp="1"/>
          </p:cNvSpPr>
          <p:nvPr>
            <p:ph sz="half" idx="2"/>
          </p:nvPr>
        </p:nvSpPr>
        <p:spPr>
          <a:xfrm>
            <a:off x="6195484" y="765178"/>
            <a:ext cx="5467349"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5" name="Title 1"/>
          <p:cNvSpPr>
            <a:spLocks noGrp="1"/>
          </p:cNvSpPr>
          <p:nvPr>
            <p:ph type="title"/>
          </p:nvPr>
        </p:nvSpPr>
        <p:spPr>
          <a:xfrm>
            <a:off x="334434" y="131766"/>
            <a:ext cx="11426196" cy="344909"/>
          </a:xfrm>
          <a:noFill/>
          <a:ln>
            <a:noFill/>
          </a:ln>
          <a:effectLst/>
          <a:extLst/>
        </p:spPr>
        <p:txBody>
          <a:bodyPr>
            <a:noAutofit/>
          </a:bodyPr>
          <a:lstStyle>
            <a:lvl1pPr>
              <a:defRPr lang="es-MX" sz="2400" dirty="0"/>
            </a:lvl1pPr>
          </a:lstStyle>
          <a:p>
            <a:pPr lvl="0"/>
            <a:r>
              <a:rPr lang="en-US" smtClean="0"/>
              <a:t>Click to edit Master title style</a:t>
            </a:r>
            <a:endParaRPr lang="es-MX" dirty="0"/>
          </a:p>
        </p:txBody>
      </p:sp>
    </p:spTree>
    <p:extLst>
      <p:ext uri="{BB962C8B-B14F-4D97-AF65-F5344CB8AC3E}">
        <p14:creationId xmlns:p14="http://schemas.microsoft.com/office/powerpoint/2010/main" val="10549662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61473"/>
            <a:ext cx="10972800" cy="369332"/>
          </a:xfrm>
        </p:spPr>
        <p:txBody>
          <a:bodyPr/>
          <a:lstStyle/>
          <a:p>
            <a:r>
              <a:rPr lang="en-US" smtClean="0"/>
              <a:t>Click to edit Master title style</a:t>
            </a:r>
            <a:endParaRPr lang="es-MX"/>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Content Placeholder 3"/>
          <p:cNvSpPr>
            <a:spLocks noGrp="1"/>
          </p:cNvSpPr>
          <p:nvPr>
            <p:ph sz="quarter" idx="2"/>
          </p:nvPr>
        </p:nvSpPr>
        <p:spPr>
          <a:xfrm>
            <a:off x="6197600" y="1600200"/>
            <a:ext cx="5384800" cy="21859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5" name="Content Placeholder 4"/>
          <p:cNvSpPr>
            <a:spLocks noGrp="1"/>
          </p:cNvSpPr>
          <p:nvPr>
            <p:ph sz="quarter" idx="3"/>
          </p:nvPr>
        </p:nvSpPr>
        <p:spPr>
          <a:xfrm>
            <a:off x="6197600" y="3938591"/>
            <a:ext cx="5384800" cy="21875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6" name="Date Placeholder 5"/>
          <p:cNvSpPr>
            <a:spLocks noGrp="1"/>
          </p:cNvSpPr>
          <p:nvPr>
            <p:ph type="dt" sz="half" idx="10"/>
          </p:nvPr>
        </p:nvSpPr>
        <p:spPr>
          <a:xfrm>
            <a:off x="609600" y="6245225"/>
            <a:ext cx="2844800" cy="476250"/>
          </a:xfrm>
          <a:prstGeom prst="rect">
            <a:avLst/>
          </a:prstGeom>
        </p:spPr>
        <p:txBody>
          <a:bodyPr/>
          <a:lstStyle>
            <a:lvl1pPr>
              <a:defRPr/>
            </a:lvl1pPr>
          </a:lstStyle>
          <a:p>
            <a:endParaRPr lang="es-ES">
              <a:solidFill>
                <a:srgbClr val="000000"/>
              </a:solidFill>
              <a:latin typeface="Arial"/>
            </a:endParaRPr>
          </a:p>
        </p:txBody>
      </p:sp>
      <p:sp>
        <p:nvSpPr>
          <p:cNvPr id="7" name="Footer Placeholder 6"/>
          <p:cNvSpPr>
            <a:spLocks noGrp="1"/>
          </p:cNvSpPr>
          <p:nvPr>
            <p:ph type="ftr" sz="quarter" idx="11"/>
          </p:nvPr>
        </p:nvSpPr>
        <p:spPr>
          <a:xfrm>
            <a:off x="4165600" y="6245225"/>
            <a:ext cx="3860800" cy="476250"/>
          </a:xfrm>
          <a:prstGeom prst="rect">
            <a:avLst/>
          </a:prstGeom>
        </p:spPr>
        <p:txBody>
          <a:bodyPr/>
          <a:lstStyle>
            <a:lvl1pPr>
              <a:defRPr/>
            </a:lvl1pPr>
          </a:lstStyle>
          <a:p>
            <a:endParaRPr lang="es-ES">
              <a:solidFill>
                <a:srgbClr val="000000"/>
              </a:solidFill>
              <a:latin typeface="Arial"/>
            </a:endParaRPr>
          </a:p>
        </p:txBody>
      </p:sp>
      <p:sp>
        <p:nvSpPr>
          <p:cNvPr id="8" name="Slide Number Placeholder 7"/>
          <p:cNvSpPr>
            <a:spLocks noGrp="1"/>
          </p:cNvSpPr>
          <p:nvPr>
            <p:ph type="sldNum" sz="quarter" idx="12"/>
          </p:nvPr>
        </p:nvSpPr>
        <p:spPr>
          <a:xfrm>
            <a:off x="8737600" y="6245225"/>
            <a:ext cx="2844800" cy="476250"/>
          </a:xfrm>
          <a:prstGeom prst="rect">
            <a:avLst/>
          </a:prstGeom>
        </p:spPr>
        <p:txBody>
          <a:bodyPr/>
          <a:lstStyle>
            <a:lvl1pPr>
              <a:defRPr/>
            </a:lvl1pPr>
          </a:lstStyle>
          <a:p>
            <a:fld id="{CDF824E6-4534-4F6E-BE16-2A17E185539B}" type="slidenum">
              <a:rPr lang="es-ES">
                <a:solidFill>
                  <a:srgbClr val="000000"/>
                </a:solidFill>
                <a:latin typeface="Arial"/>
              </a:rPr>
              <a:pPr/>
              <a:t>‹#›</a:t>
            </a:fld>
            <a:endParaRPr lang="es-ES">
              <a:solidFill>
                <a:srgbClr val="000000"/>
              </a:solidFill>
              <a:latin typeface="Arial"/>
            </a:endParaRPr>
          </a:p>
        </p:txBody>
      </p:sp>
    </p:spTree>
    <p:extLst>
      <p:ext uri="{BB962C8B-B14F-4D97-AF65-F5344CB8AC3E}">
        <p14:creationId xmlns:p14="http://schemas.microsoft.com/office/powerpoint/2010/main" val="1143555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1092"/>
            <a:ext cx="10363200" cy="648071"/>
          </a:xfrm>
        </p:spPr>
        <p:txBody>
          <a:bodyPr>
            <a:noAutofit/>
          </a:bodyPr>
          <a:lstStyle>
            <a:lvl1pPr algn="r">
              <a:defRPr sz="3000" b="1">
                <a:solidFill>
                  <a:srgbClr val="0C283B"/>
                </a:solidFill>
                <a:latin typeface="Arial" pitchFamily="34" charset="0"/>
                <a:cs typeface="Arial" pitchFamily="34" charset="0"/>
              </a:defRPr>
            </a:lvl1pPr>
          </a:lstStyle>
          <a:p>
            <a:r>
              <a:rPr lang="en-US" smtClean="0"/>
              <a:t>Click to edit Master title style</a:t>
            </a:r>
            <a:endParaRPr lang="es-MX" dirty="0"/>
          </a:p>
        </p:txBody>
      </p:sp>
      <p:sp>
        <p:nvSpPr>
          <p:cNvPr id="3" name="Subtitle 2"/>
          <p:cNvSpPr>
            <a:spLocks noGrp="1"/>
          </p:cNvSpPr>
          <p:nvPr>
            <p:ph type="subTitle" idx="1"/>
          </p:nvPr>
        </p:nvSpPr>
        <p:spPr>
          <a:xfrm>
            <a:off x="911424" y="4869163"/>
            <a:ext cx="10369152" cy="549457"/>
          </a:xfrm>
        </p:spPr>
        <p:txBody>
          <a:bodyPr>
            <a:noAutofit/>
          </a:bodyPr>
          <a:lstStyle>
            <a:lvl1pPr marL="0" indent="0" algn="r">
              <a:buNone/>
              <a:defRPr sz="2400">
                <a:solidFill>
                  <a:srgbClr val="0C283B"/>
                </a:solidFill>
                <a:latin typeface="Arial Narrow"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s-MX" dirty="0"/>
          </a:p>
        </p:txBody>
      </p:sp>
    </p:spTree>
    <p:extLst>
      <p:ext uri="{BB962C8B-B14F-4D97-AF65-F5344CB8AC3E}">
        <p14:creationId xmlns:p14="http://schemas.microsoft.com/office/powerpoint/2010/main" val="177669074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3" name="Rectangle 2"/>
          <p:cNvSpPr/>
          <p:nvPr/>
        </p:nvSpPr>
        <p:spPr>
          <a:xfrm>
            <a:off x="0" y="27384"/>
            <a:ext cx="12192000" cy="6858000"/>
          </a:xfrm>
          <a:prstGeom prst="rect">
            <a:avLst/>
          </a:prstGeom>
          <a:solidFill>
            <a:srgbClr val="172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s-MX" sz="1350" dirty="0">
              <a:solidFill>
                <a:srgbClr val="FFFFFF"/>
              </a:solidFill>
            </a:endParaRPr>
          </a:p>
        </p:txBody>
      </p:sp>
      <p:pic>
        <p:nvPicPr>
          <p:cNvPr id="4" name="Content Placeholder 10" descr="Sintec_bco.png"/>
          <p:cNvPicPr>
            <a:picLocks noChangeAspect="1"/>
          </p:cNvPicPr>
          <p:nvPr/>
        </p:nvPicPr>
        <p:blipFill>
          <a:blip r:embed="rId2" cstate="print"/>
          <a:stretch>
            <a:fillRect/>
          </a:stretch>
        </p:blipFill>
        <p:spPr bwMode="auto">
          <a:xfrm>
            <a:off x="1295469" y="3006541"/>
            <a:ext cx="3762953" cy="926515"/>
          </a:xfrm>
          <a:prstGeom prst="rect">
            <a:avLst/>
          </a:prstGeom>
          <a:noFill/>
          <a:ln w="9525">
            <a:noFill/>
            <a:miter lim="800000"/>
            <a:headEnd/>
            <a:tailEnd/>
          </a:ln>
        </p:spPr>
      </p:pic>
      <p:sp>
        <p:nvSpPr>
          <p:cNvPr id="9" name="TextBox 8"/>
          <p:cNvSpPr txBox="1"/>
          <p:nvPr/>
        </p:nvSpPr>
        <p:spPr>
          <a:xfrm>
            <a:off x="2865525" y="5616000"/>
            <a:ext cx="1202830" cy="300082"/>
          </a:xfrm>
          <a:prstGeom prst="rect">
            <a:avLst/>
          </a:prstGeom>
          <a:noFill/>
        </p:spPr>
        <p:txBody>
          <a:bodyPr wrap="none" rtlCol="0">
            <a:spAutoFit/>
          </a:bodyPr>
          <a:lstStyle/>
          <a:p>
            <a:pPr algn="ctr" fontAlgn="auto">
              <a:spcBef>
                <a:spcPts val="0"/>
              </a:spcBef>
              <a:spcAft>
                <a:spcPts val="0"/>
              </a:spcAft>
            </a:pPr>
            <a:r>
              <a:rPr lang="es-MX" sz="1350" dirty="0" smtClean="0">
                <a:solidFill>
                  <a:srgbClr val="FFFFFF">
                    <a:lumMod val="85000"/>
                  </a:srgbClr>
                </a:solidFill>
                <a:latin typeface="Arial Narrow" pitchFamily="34" charset="0"/>
              </a:rPr>
              <a:t>www.sintec.com</a:t>
            </a:r>
          </a:p>
        </p:txBody>
      </p:sp>
      <p:sp>
        <p:nvSpPr>
          <p:cNvPr id="10" name="TextBox 9"/>
          <p:cNvSpPr txBox="1"/>
          <p:nvPr/>
        </p:nvSpPr>
        <p:spPr>
          <a:xfrm>
            <a:off x="7728183" y="260648"/>
            <a:ext cx="4224469" cy="1246495"/>
          </a:xfrm>
          <a:prstGeom prst="rect">
            <a:avLst/>
          </a:prstGeom>
          <a:noFill/>
        </p:spPr>
        <p:txBody>
          <a:bodyPr wrap="square" rtlCol="0">
            <a:spAutoFit/>
          </a:bodyPr>
          <a:lstStyle/>
          <a:p>
            <a:pPr fontAlgn="auto">
              <a:spcBef>
                <a:spcPts val="0"/>
              </a:spcBef>
              <a:spcAft>
                <a:spcPts val="0"/>
              </a:spcAft>
            </a:pPr>
            <a:r>
              <a:rPr lang="es-MX" sz="1200" b="1" dirty="0" smtClean="0">
                <a:solidFill>
                  <a:srgbClr val="FFFFFF"/>
                </a:solidFill>
                <a:latin typeface="Arial"/>
              </a:rPr>
              <a:t>CIUDAD DE MÉXICO </a:t>
            </a:r>
          </a:p>
          <a:p>
            <a:pPr fontAlgn="auto">
              <a:spcBef>
                <a:spcPts val="0"/>
              </a:spcBef>
              <a:spcAft>
                <a:spcPts val="0"/>
              </a:spcAft>
            </a:pPr>
            <a:r>
              <a:rPr lang="es-MX" sz="1050" dirty="0" smtClean="0">
                <a:solidFill>
                  <a:srgbClr val="FFFFFF">
                    <a:lumMod val="85000"/>
                  </a:srgbClr>
                </a:solidFill>
                <a:latin typeface="Arial Narrow" pitchFamily="34" charset="0"/>
              </a:rPr>
              <a:t>Av. Santa Fe Núm. 505</a:t>
            </a:r>
          </a:p>
          <a:p>
            <a:pPr fontAlgn="auto">
              <a:spcBef>
                <a:spcPts val="0"/>
              </a:spcBef>
              <a:spcAft>
                <a:spcPts val="0"/>
              </a:spcAft>
            </a:pPr>
            <a:r>
              <a:rPr lang="es-MX" sz="1050" dirty="0" smtClean="0">
                <a:solidFill>
                  <a:srgbClr val="FFFFFF">
                    <a:lumMod val="85000"/>
                  </a:srgbClr>
                </a:solidFill>
                <a:latin typeface="Arial Narrow" pitchFamily="34" charset="0"/>
              </a:rPr>
              <a:t>Corporativo Santa Fe, piso 6</a:t>
            </a:r>
          </a:p>
          <a:p>
            <a:pPr fontAlgn="auto">
              <a:spcBef>
                <a:spcPts val="0"/>
              </a:spcBef>
              <a:spcAft>
                <a:spcPts val="0"/>
              </a:spcAft>
            </a:pPr>
            <a:r>
              <a:rPr lang="es-MX" sz="1050" dirty="0" smtClean="0">
                <a:solidFill>
                  <a:srgbClr val="FFFFFF">
                    <a:lumMod val="85000"/>
                  </a:srgbClr>
                </a:solidFill>
                <a:latin typeface="Arial Narrow" pitchFamily="34" charset="0"/>
              </a:rPr>
              <a:t>Col. Cruz Manca</a:t>
            </a:r>
          </a:p>
          <a:p>
            <a:pPr fontAlgn="auto">
              <a:spcBef>
                <a:spcPts val="0"/>
              </a:spcBef>
              <a:spcAft>
                <a:spcPts val="0"/>
              </a:spcAft>
            </a:pPr>
            <a:r>
              <a:rPr lang="es-MX" sz="1050" dirty="0" smtClean="0">
                <a:solidFill>
                  <a:srgbClr val="FFFFFF">
                    <a:lumMod val="85000"/>
                  </a:srgbClr>
                </a:solidFill>
                <a:latin typeface="Arial Narrow" pitchFamily="34" charset="0"/>
              </a:rPr>
              <a:t>Delegación Cuajimalpa</a:t>
            </a:r>
          </a:p>
          <a:p>
            <a:pPr>
              <a:defRPr/>
            </a:pPr>
            <a:r>
              <a:rPr lang="es-MX" sz="1050" dirty="0" smtClean="0">
                <a:solidFill>
                  <a:srgbClr val="FFFFFF">
                    <a:lumMod val="85000"/>
                  </a:srgbClr>
                </a:solidFill>
                <a:latin typeface="Arial Narrow" pitchFamily="34" charset="0"/>
              </a:rPr>
              <a:t>México, D.F CP 05349</a:t>
            </a:r>
          </a:p>
          <a:p>
            <a:pPr>
              <a:defRPr/>
            </a:pPr>
            <a:r>
              <a:rPr lang="es-MX" sz="1050" dirty="0" smtClean="0">
                <a:solidFill>
                  <a:srgbClr val="FFFFFF">
                    <a:lumMod val="85000"/>
                  </a:srgbClr>
                </a:solidFill>
                <a:latin typeface="Arial Narrow" pitchFamily="34" charset="0"/>
              </a:rPr>
              <a:t>Tel. </a:t>
            </a:r>
            <a:r>
              <a:rPr lang="es-MX" sz="1050" dirty="0" smtClean="0">
                <a:solidFill>
                  <a:srgbClr val="FFFFFF">
                    <a:lumMod val="85000"/>
                  </a:srgbClr>
                </a:solidFill>
                <a:latin typeface="Arial Narrow" pitchFamily="34" charset="0"/>
              </a:rPr>
              <a:t>+52 (55) 5002 5444</a:t>
            </a:r>
            <a:endParaRPr lang="es-MX" sz="1050" dirty="0">
              <a:solidFill>
                <a:srgbClr val="FFFFFF">
                  <a:lumMod val="85000"/>
                </a:srgbClr>
              </a:solidFill>
              <a:latin typeface="Arial Narrow" pitchFamily="34" charset="0"/>
            </a:endParaRPr>
          </a:p>
        </p:txBody>
      </p:sp>
      <p:sp>
        <p:nvSpPr>
          <p:cNvPr id="11" name="TextBox 10"/>
          <p:cNvSpPr txBox="1"/>
          <p:nvPr/>
        </p:nvSpPr>
        <p:spPr>
          <a:xfrm>
            <a:off x="7728183" y="1988841"/>
            <a:ext cx="4224469" cy="1408078"/>
          </a:xfrm>
          <a:prstGeom prst="rect">
            <a:avLst/>
          </a:prstGeom>
          <a:noFill/>
        </p:spPr>
        <p:txBody>
          <a:bodyPr wrap="square" rtlCol="0">
            <a:spAutoFit/>
          </a:bodyPr>
          <a:lstStyle/>
          <a:p>
            <a:pPr fontAlgn="auto">
              <a:spcBef>
                <a:spcPts val="0"/>
              </a:spcBef>
              <a:spcAft>
                <a:spcPts val="0"/>
              </a:spcAft>
            </a:pPr>
            <a:r>
              <a:rPr lang="es-MX" sz="1200" b="1" dirty="0" smtClean="0">
                <a:solidFill>
                  <a:srgbClr val="FFFFFF"/>
                </a:solidFill>
                <a:latin typeface="Arial"/>
              </a:rPr>
              <a:t>MONTERREY</a:t>
            </a:r>
            <a:endParaRPr lang="es-MX" sz="1050" dirty="0" smtClean="0">
              <a:solidFill>
                <a:srgbClr val="000000"/>
              </a:solidFill>
              <a:latin typeface="Arial"/>
            </a:endParaRPr>
          </a:p>
          <a:p>
            <a:pPr fontAlgn="auto">
              <a:spcBef>
                <a:spcPts val="0"/>
              </a:spcBef>
              <a:spcAft>
                <a:spcPts val="0"/>
              </a:spcAft>
            </a:pPr>
            <a:r>
              <a:rPr lang="es-MX" sz="1050" dirty="0" smtClean="0">
                <a:solidFill>
                  <a:srgbClr val="FFFFFF">
                    <a:lumMod val="85000"/>
                  </a:srgbClr>
                </a:solidFill>
                <a:latin typeface="Arial Narrow" pitchFamily="34" charset="0"/>
              </a:rPr>
              <a:t>Av. Ricardo </a:t>
            </a:r>
            <a:r>
              <a:rPr lang="es-MX" sz="1050" dirty="0" err="1" smtClean="0">
                <a:solidFill>
                  <a:srgbClr val="FFFFFF">
                    <a:lumMod val="85000"/>
                  </a:srgbClr>
                </a:solidFill>
                <a:latin typeface="Arial Narrow" pitchFamily="34" charset="0"/>
              </a:rPr>
              <a:t>Margáin</a:t>
            </a:r>
            <a:r>
              <a:rPr lang="es-MX" sz="1050" dirty="0" smtClean="0">
                <a:solidFill>
                  <a:srgbClr val="FFFFFF">
                    <a:lumMod val="85000"/>
                  </a:srgbClr>
                </a:solidFill>
                <a:latin typeface="Arial Narrow" pitchFamily="34" charset="0"/>
              </a:rPr>
              <a:t> #565 torre </a:t>
            </a:r>
            <a:br>
              <a:rPr lang="es-MX" sz="1050" dirty="0" smtClean="0">
                <a:solidFill>
                  <a:srgbClr val="FFFFFF">
                    <a:lumMod val="85000"/>
                  </a:srgbClr>
                </a:solidFill>
                <a:latin typeface="Arial Narrow" pitchFamily="34" charset="0"/>
              </a:rPr>
            </a:br>
            <a:r>
              <a:rPr lang="es-MX" sz="1050" dirty="0" smtClean="0">
                <a:solidFill>
                  <a:srgbClr val="FFFFFF">
                    <a:lumMod val="85000"/>
                  </a:srgbClr>
                </a:solidFill>
                <a:latin typeface="Arial Narrow" pitchFamily="34" charset="0"/>
              </a:rPr>
              <a:t>PCC2-A, piso 7</a:t>
            </a:r>
          </a:p>
          <a:p>
            <a:pPr fontAlgn="auto">
              <a:spcBef>
                <a:spcPts val="0"/>
              </a:spcBef>
              <a:spcAft>
                <a:spcPts val="0"/>
              </a:spcAft>
            </a:pPr>
            <a:r>
              <a:rPr lang="es-MX" sz="1050" dirty="0" smtClean="0">
                <a:solidFill>
                  <a:srgbClr val="FFFFFF">
                    <a:lumMod val="85000"/>
                  </a:srgbClr>
                </a:solidFill>
                <a:latin typeface="Arial Narrow" pitchFamily="34" charset="0"/>
              </a:rPr>
              <a:t>Colonia Santa Engracia </a:t>
            </a:r>
            <a:br>
              <a:rPr lang="es-MX" sz="1050" dirty="0" smtClean="0">
                <a:solidFill>
                  <a:srgbClr val="FFFFFF">
                    <a:lumMod val="85000"/>
                  </a:srgbClr>
                </a:solidFill>
                <a:latin typeface="Arial Narrow" pitchFamily="34" charset="0"/>
              </a:rPr>
            </a:br>
            <a:r>
              <a:rPr lang="es-MX" sz="1050" dirty="0" smtClean="0">
                <a:solidFill>
                  <a:srgbClr val="FFFFFF">
                    <a:lumMod val="85000"/>
                  </a:srgbClr>
                </a:solidFill>
                <a:latin typeface="Arial Narrow" pitchFamily="34" charset="0"/>
              </a:rPr>
              <a:t>San Pedro Garza García, N.L.</a:t>
            </a:r>
          </a:p>
          <a:p>
            <a:pPr fontAlgn="auto">
              <a:spcBef>
                <a:spcPts val="0"/>
              </a:spcBef>
              <a:spcAft>
                <a:spcPts val="0"/>
              </a:spcAft>
            </a:pPr>
            <a:r>
              <a:rPr lang="es-MX" sz="1050" dirty="0" smtClean="0">
                <a:solidFill>
                  <a:srgbClr val="FFFFFF">
                    <a:lumMod val="85000"/>
                  </a:srgbClr>
                </a:solidFill>
                <a:latin typeface="Arial Narrow" pitchFamily="34" charset="0"/>
              </a:rPr>
              <a:t>México. CP 66267</a:t>
            </a:r>
            <a:br>
              <a:rPr lang="es-MX" sz="1050" dirty="0" smtClean="0">
                <a:solidFill>
                  <a:srgbClr val="FFFFFF">
                    <a:lumMod val="85000"/>
                  </a:srgbClr>
                </a:solidFill>
                <a:latin typeface="Arial Narrow" pitchFamily="34" charset="0"/>
              </a:rPr>
            </a:br>
            <a:r>
              <a:rPr lang="de-DE" sz="1050" dirty="0" smtClean="0">
                <a:solidFill>
                  <a:srgbClr val="FFFFFF">
                    <a:lumMod val="85000"/>
                  </a:srgbClr>
                </a:solidFill>
                <a:latin typeface="Arial Narrow" pitchFamily="34" charset="0"/>
              </a:rPr>
              <a:t>Tel. </a:t>
            </a:r>
            <a:r>
              <a:rPr lang="de-DE" sz="1050" dirty="0" smtClean="0">
                <a:solidFill>
                  <a:srgbClr val="FFFFFF">
                    <a:lumMod val="85000"/>
                  </a:srgbClr>
                </a:solidFill>
                <a:latin typeface="Arial Narrow" pitchFamily="34" charset="0"/>
              </a:rPr>
              <a:t>+52 (81) 1001 8570 </a:t>
            </a:r>
            <a:r>
              <a:rPr lang="es-MX" sz="1050" dirty="0" smtClean="0">
                <a:solidFill>
                  <a:srgbClr val="FFFFFF">
                    <a:lumMod val="85000"/>
                  </a:srgbClr>
                </a:solidFill>
                <a:latin typeface="Arial Narrow" pitchFamily="34" charset="0"/>
              </a:rPr>
              <a:t/>
            </a:r>
            <a:br>
              <a:rPr lang="es-MX" sz="1050" dirty="0" smtClean="0">
                <a:solidFill>
                  <a:srgbClr val="FFFFFF">
                    <a:lumMod val="85000"/>
                  </a:srgbClr>
                </a:solidFill>
                <a:latin typeface="Arial Narrow" pitchFamily="34" charset="0"/>
              </a:rPr>
            </a:br>
            <a:endParaRPr lang="es-MX" sz="1050" dirty="0">
              <a:solidFill>
                <a:srgbClr val="FFFFFF">
                  <a:lumMod val="85000"/>
                </a:srgbClr>
              </a:solidFill>
              <a:latin typeface="Arial Narrow" pitchFamily="34" charset="0"/>
            </a:endParaRPr>
          </a:p>
        </p:txBody>
      </p:sp>
      <p:sp>
        <p:nvSpPr>
          <p:cNvPr id="12" name="TextBox 11"/>
          <p:cNvSpPr txBox="1"/>
          <p:nvPr/>
        </p:nvSpPr>
        <p:spPr>
          <a:xfrm>
            <a:off x="7728181" y="3717032"/>
            <a:ext cx="4079776" cy="1084912"/>
          </a:xfrm>
          <a:prstGeom prst="rect">
            <a:avLst/>
          </a:prstGeom>
          <a:noFill/>
        </p:spPr>
        <p:txBody>
          <a:bodyPr wrap="square" rtlCol="0">
            <a:spAutoFit/>
          </a:bodyPr>
          <a:lstStyle/>
          <a:p>
            <a:pPr fontAlgn="auto">
              <a:spcBef>
                <a:spcPts val="0"/>
              </a:spcBef>
              <a:spcAft>
                <a:spcPts val="0"/>
              </a:spcAft>
            </a:pPr>
            <a:r>
              <a:rPr lang="es-MX" sz="1200" b="1" dirty="0" smtClean="0">
                <a:solidFill>
                  <a:srgbClr val="FFFFFF"/>
                </a:solidFill>
                <a:latin typeface="Arial"/>
              </a:rPr>
              <a:t>BOGOTÁ</a:t>
            </a:r>
            <a:endParaRPr lang="es-MX" sz="900" dirty="0" smtClean="0">
              <a:solidFill>
                <a:srgbClr val="000000"/>
              </a:solidFill>
              <a:latin typeface="Arial"/>
            </a:endParaRPr>
          </a:p>
          <a:p>
            <a:pPr fontAlgn="auto">
              <a:spcBef>
                <a:spcPts val="0"/>
              </a:spcBef>
              <a:spcAft>
                <a:spcPts val="0"/>
              </a:spcAft>
            </a:pPr>
            <a:r>
              <a:rPr lang="es-MX" sz="1050" dirty="0" smtClean="0">
                <a:solidFill>
                  <a:srgbClr val="FFFFFF">
                    <a:lumMod val="85000"/>
                  </a:srgbClr>
                </a:solidFill>
                <a:latin typeface="Arial Narrow" pitchFamily="34" charset="0"/>
              </a:rPr>
              <a:t>Edificio Torres Unidas II </a:t>
            </a:r>
          </a:p>
          <a:p>
            <a:pPr fontAlgn="auto">
              <a:spcBef>
                <a:spcPts val="0"/>
              </a:spcBef>
              <a:spcAft>
                <a:spcPts val="0"/>
              </a:spcAft>
            </a:pPr>
            <a:r>
              <a:rPr lang="es-MX" sz="1050" dirty="0" smtClean="0">
                <a:solidFill>
                  <a:srgbClr val="FFFFFF">
                    <a:lumMod val="85000"/>
                  </a:srgbClr>
                </a:solidFill>
                <a:latin typeface="Arial Narrow" pitchFamily="34" charset="0"/>
              </a:rPr>
              <a:t>Carrera 9 No. 113-52</a:t>
            </a:r>
          </a:p>
          <a:p>
            <a:pPr fontAlgn="auto">
              <a:spcBef>
                <a:spcPts val="0"/>
              </a:spcBef>
              <a:spcAft>
                <a:spcPts val="0"/>
              </a:spcAft>
            </a:pPr>
            <a:r>
              <a:rPr lang="es-MX" sz="1050" dirty="0" smtClean="0">
                <a:solidFill>
                  <a:srgbClr val="FFFFFF">
                    <a:lumMod val="85000"/>
                  </a:srgbClr>
                </a:solidFill>
                <a:latin typeface="Arial Narrow" pitchFamily="34" charset="0"/>
              </a:rPr>
              <a:t>Oficina 1206</a:t>
            </a:r>
          </a:p>
          <a:p>
            <a:pPr fontAlgn="auto">
              <a:spcBef>
                <a:spcPts val="0"/>
              </a:spcBef>
              <a:spcAft>
                <a:spcPts val="0"/>
              </a:spcAft>
            </a:pPr>
            <a:r>
              <a:rPr lang="es-MX" sz="1050" dirty="0" smtClean="0">
                <a:solidFill>
                  <a:srgbClr val="FFFFFF">
                    <a:lumMod val="85000"/>
                  </a:srgbClr>
                </a:solidFill>
                <a:latin typeface="Arial Narrow" pitchFamily="34" charset="0"/>
              </a:rPr>
              <a:t>Bogotá, Colombia</a:t>
            </a:r>
          </a:p>
          <a:p>
            <a:pPr fontAlgn="auto">
              <a:spcBef>
                <a:spcPts val="0"/>
              </a:spcBef>
              <a:spcAft>
                <a:spcPts val="0"/>
              </a:spcAft>
            </a:pPr>
            <a:r>
              <a:rPr lang="es-MX" sz="1050" dirty="0" smtClean="0">
                <a:solidFill>
                  <a:srgbClr val="FFFFFF">
                    <a:lumMod val="85000"/>
                  </a:srgbClr>
                </a:solidFill>
                <a:latin typeface="Arial Narrow" pitchFamily="34" charset="0"/>
              </a:rPr>
              <a:t>Tel. </a:t>
            </a:r>
            <a:r>
              <a:rPr lang="es-MX" sz="1050" dirty="0" smtClean="0">
                <a:solidFill>
                  <a:srgbClr val="FFFFFF">
                    <a:lumMod val="85000"/>
                  </a:srgbClr>
                </a:solidFill>
                <a:latin typeface="Arial Narrow" pitchFamily="34" charset="0"/>
              </a:rPr>
              <a:t>+57 (1) 379 4343</a:t>
            </a:r>
          </a:p>
        </p:txBody>
      </p:sp>
      <p:cxnSp>
        <p:nvCxnSpPr>
          <p:cNvPr id="13" name="Straight Connector 12"/>
          <p:cNvCxnSpPr/>
          <p:nvPr/>
        </p:nvCxnSpPr>
        <p:spPr>
          <a:xfrm>
            <a:off x="7536160" y="404664"/>
            <a:ext cx="0" cy="6192688"/>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28181" y="5181580"/>
            <a:ext cx="4079776" cy="1084912"/>
          </a:xfrm>
          <a:prstGeom prst="rect">
            <a:avLst/>
          </a:prstGeom>
          <a:noFill/>
        </p:spPr>
        <p:txBody>
          <a:bodyPr wrap="square" rtlCol="0">
            <a:spAutoFit/>
          </a:bodyPr>
          <a:lstStyle/>
          <a:p>
            <a:pPr fontAlgn="auto">
              <a:spcBef>
                <a:spcPts val="0"/>
              </a:spcBef>
              <a:spcAft>
                <a:spcPts val="0"/>
              </a:spcAft>
            </a:pPr>
            <a:r>
              <a:rPr lang="es-MX" sz="1200" b="1" dirty="0" smtClean="0">
                <a:solidFill>
                  <a:srgbClr val="FFFFFF"/>
                </a:solidFill>
                <a:latin typeface="Arial"/>
              </a:rPr>
              <a:t>SAO PAULO</a:t>
            </a:r>
            <a:endParaRPr lang="es-MX" sz="900" dirty="0" smtClean="0">
              <a:solidFill>
                <a:srgbClr val="000000"/>
              </a:solidFill>
              <a:latin typeface="Arial"/>
            </a:endParaRPr>
          </a:p>
          <a:p>
            <a:pPr fontAlgn="auto">
              <a:spcBef>
                <a:spcPts val="0"/>
              </a:spcBef>
              <a:spcAft>
                <a:spcPts val="0"/>
              </a:spcAft>
              <a:defRPr/>
            </a:pPr>
            <a:r>
              <a:rPr lang="pt-BR" sz="1050" dirty="0" smtClean="0">
                <a:solidFill>
                  <a:srgbClr val="FFFFFF">
                    <a:lumMod val="85000"/>
                  </a:srgbClr>
                </a:solidFill>
                <a:latin typeface="Arial Narrow" pitchFamily="34" charset="0"/>
              </a:rPr>
              <a:t>Av. das Nações Unidas 12551</a:t>
            </a:r>
          </a:p>
          <a:p>
            <a:pPr fontAlgn="auto">
              <a:spcBef>
                <a:spcPts val="0"/>
              </a:spcBef>
              <a:spcAft>
                <a:spcPts val="0"/>
              </a:spcAft>
            </a:pPr>
            <a:r>
              <a:rPr lang="pt-BR" sz="1050" dirty="0" smtClean="0">
                <a:solidFill>
                  <a:srgbClr val="FFFFFF">
                    <a:lumMod val="85000"/>
                  </a:srgbClr>
                </a:solidFill>
                <a:latin typeface="Arial Narrow" pitchFamily="34" charset="0"/>
              </a:rPr>
              <a:t>22 andar - sala 2208</a:t>
            </a:r>
          </a:p>
          <a:p>
            <a:pPr fontAlgn="auto">
              <a:spcBef>
                <a:spcPts val="0"/>
              </a:spcBef>
              <a:spcAft>
                <a:spcPts val="0"/>
              </a:spcAft>
            </a:pPr>
            <a:r>
              <a:rPr lang="pt-BR" sz="1050" dirty="0" smtClean="0">
                <a:solidFill>
                  <a:srgbClr val="FFFFFF">
                    <a:lumMod val="85000"/>
                  </a:srgbClr>
                </a:solidFill>
                <a:latin typeface="Arial Narrow" pitchFamily="34" charset="0"/>
              </a:rPr>
              <a:t>CEP 04578-000, Brooklin</a:t>
            </a:r>
          </a:p>
          <a:p>
            <a:pPr fontAlgn="auto">
              <a:spcBef>
                <a:spcPts val="0"/>
              </a:spcBef>
              <a:spcAft>
                <a:spcPts val="0"/>
              </a:spcAft>
            </a:pPr>
            <a:r>
              <a:rPr lang="pt-BR" sz="1050" dirty="0" smtClean="0">
                <a:solidFill>
                  <a:srgbClr val="FFFFFF">
                    <a:lumMod val="85000"/>
                  </a:srgbClr>
                </a:solidFill>
                <a:latin typeface="Arial Narrow" pitchFamily="34" charset="0"/>
              </a:rPr>
              <a:t>Sao Paulo, Brasil</a:t>
            </a:r>
          </a:p>
          <a:p>
            <a:pPr fontAlgn="auto">
              <a:spcBef>
                <a:spcPts val="0"/>
              </a:spcBef>
              <a:spcAft>
                <a:spcPts val="0"/>
              </a:spcAft>
            </a:pPr>
            <a:r>
              <a:rPr lang="pt-BR" sz="1050" dirty="0" smtClean="0">
                <a:solidFill>
                  <a:srgbClr val="FFFFFF">
                    <a:lumMod val="85000"/>
                  </a:srgbClr>
                </a:solidFill>
                <a:latin typeface="Arial Narrow" pitchFamily="34" charset="0"/>
              </a:rPr>
              <a:t>Tel. </a:t>
            </a:r>
            <a:r>
              <a:rPr lang="pt-BR" sz="1050" dirty="0" smtClean="0">
                <a:solidFill>
                  <a:srgbClr val="FFFFFF">
                    <a:lumMod val="85000"/>
                  </a:srgbClr>
                </a:solidFill>
                <a:latin typeface="Arial Narrow" pitchFamily="34" charset="0"/>
              </a:rPr>
              <a:t>+55 11 </a:t>
            </a:r>
            <a:r>
              <a:rPr lang="es-MX" sz="1050" dirty="0" smtClean="0">
                <a:solidFill>
                  <a:srgbClr val="FFFFFF">
                    <a:lumMod val="85000"/>
                  </a:srgbClr>
                </a:solidFill>
                <a:latin typeface="Arial Narrow" pitchFamily="34" charset="0"/>
              </a:rPr>
              <a:t>3043 9800</a:t>
            </a:r>
            <a:endParaRPr lang="pt-BR" sz="1050" dirty="0" smtClean="0">
              <a:solidFill>
                <a:srgbClr val="FFFFFF">
                  <a:lumMod val="85000"/>
                </a:srgbClr>
              </a:solidFill>
              <a:latin typeface="Arial Narrow" pitchFamily="34" charset="0"/>
            </a:endParaRPr>
          </a:p>
        </p:txBody>
      </p:sp>
    </p:spTree>
    <p:extLst>
      <p:ext uri="{BB962C8B-B14F-4D97-AF65-F5344CB8AC3E}">
        <p14:creationId xmlns:p14="http://schemas.microsoft.com/office/powerpoint/2010/main" val="107143598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4433" y="119342"/>
            <a:ext cx="11413067" cy="369332"/>
          </a:xfrm>
        </p:spPr>
        <p:txBody>
          <a:bodyPr/>
          <a:lstStyle>
            <a:lvl1pPr>
              <a:defRPr sz="2400"/>
            </a:lvl1pPr>
          </a:lstStyle>
          <a:p>
            <a:r>
              <a:rPr lang="en-US" smtClean="0"/>
              <a:t>Click to edit Master title style</a:t>
            </a:r>
            <a:endParaRPr lang="es-MX"/>
          </a:p>
        </p:txBody>
      </p:sp>
      <p:sp>
        <p:nvSpPr>
          <p:cNvPr id="3" name="Rectangle 7"/>
          <p:cNvSpPr>
            <a:spLocks noGrp="1" noChangeArrowheads="1"/>
          </p:cNvSpPr>
          <p:nvPr>
            <p:ph type="sldNum" sz="quarter" idx="10"/>
          </p:nvPr>
        </p:nvSpPr>
        <p:spPr>
          <a:xfrm>
            <a:off x="11184473" y="6443663"/>
            <a:ext cx="960967" cy="360362"/>
          </a:xfrm>
          <a:prstGeom prst="rect">
            <a:avLst/>
          </a:prstGeom>
          <a:ln/>
        </p:spPr>
        <p:txBody>
          <a:bodyPr/>
          <a:lstStyle>
            <a:lvl1pPr>
              <a:defRPr/>
            </a:lvl1pPr>
          </a:lstStyle>
          <a:p>
            <a:pPr>
              <a:defRPr/>
            </a:pPr>
            <a:fld id="{F7A01E18-71C4-4FE4-8249-74D3E102D520}" type="slidenum">
              <a:rPr lang="es-ES_tradnl"/>
              <a:pPr>
                <a:defRPr/>
              </a:pPr>
              <a:t>‹#›</a:t>
            </a:fld>
            <a:endParaRPr lang="es-ES_tradnl" dirty="0"/>
          </a:p>
        </p:txBody>
      </p:sp>
    </p:spTree>
    <p:extLst>
      <p:ext uri="{BB962C8B-B14F-4D97-AF65-F5344CB8AC3E}">
        <p14:creationId xmlns:p14="http://schemas.microsoft.com/office/powerpoint/2010/main" val="20931855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8" name="Picture 7" descr="Portada1.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4384" y="0"/>
            <a:ext cx="12216384" cy="6858000"/>
          </a:xfrm>
          <a:prstGeom prst="rect">
            <a:avLst/>
          </a:prstGeom>
          <a:noFill/>
          <a:ln>
            <a:noFill/>
          </a:ln>
        </p:spPr>
      </p:pic>
      <p:sp>
        <p:nvSpPr>
          <p:cNvPr id="4" name="Text Placeholder 2"/>
          <p:cNvSpPr>
            <a:spLocks noGrp="1"/>
          </p:cNvSpPr>
          <p:nvPr>
            <p:ph type="body" idx="1"/>
          </p:nvPr>
        </p:nvSpPr>
        <p:spPr>
          <a:xfrm>
            <a:off x="1493440" y="2636915"/>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4"/>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Tree>
    <p:extLst>
      <p:ext uri="{BB962C8B-B14F-4D97-AF65-F5344CB8AC3E}">
        <p14:creationId xmlns:p14="http://schemas.microsoft.com/office/powerpoint/2010/main" val="25102993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131766"/>
            <a:ext cx="11426196" cy="344909"/>
          </a:xfrm>
        </p:spPr>
        <p:txBody>
          <a:bodyPr>
            <a:noAutofit/>
          </a:bodyPr>
          <a:lstStyle>
            <a:lvl1pPr>
              <a:defRPr sz="2400"/>
            </a:lvl1pPr>
          </a:lstStyle>
          <a:p>
            <a:r>
              <a:rPr lang="en-US" smtClean="0"/>
              <a:t>Click to edit Master title style</a:t>
            </a:r>
            <a:endParaRPr lang="es-MX" dirty="0"/>
          </a:p>
        </p:txBody>
      </p:sp>
      <p:sp>
        <p:nvSpPr>
          <p:cNvPr id="3" name="Content Placeholder 2"/>
          <p:cNvSpPr>
            <a:spLocks noGrp="1"/>
          </p:cNvSpPr>
          <p:nvPr>
            <p:ph idx="1"/>
          </p:nvPr>
        </p:nvSpPr>
        <p:spPr/>
        <p:txBody>
          <a:bodyPr/>
          <a:lstStyle>
            <a:lvl1pPr>
              <a:buFont typeface="Arial" pitchFamily="34" charset="0"/>
              <a:buChar char="•"/>
              <a:defRPr sz="1800"/>
            </a:lvl1pPr>
            <a:lvl2pPr marL="600075" indent="-257175">
              <a:buFont typeface="Arial" pitchFamily="34" charset="0"/>
              <a:buChar char="•"/>
              <a:defRPr sz="1800"/>
            </a:lvl2pPr>
            <a:lvl3pPr>
              <a:defRPr sz="1200"/>
            </a:lvl3pPr>
            <a:lvl4pPr>
              <a:defRPr sz="1050"/>
            </a:lvl4pPr>
            <a:lvl5pPr>
              <a:defRPr sz="105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41386203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3" y="765178"/>
            <a:ext cx="5465233"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4" name="Content Placeholder 3"/>
          <p:cNvSpPr>
            <a:spLocks noGrp="1"/>
          </p:cNvSpPr>
          <p:nvPr>
            <p:ph sz="half" idx="2"/>
          </p:nvPr>
        </p:nvSpPr>
        <p:spPr>
          <a:xfrm>
            <a:off x="6195484" y="765178"/>
            <a:ext cx="5467349"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5" name="Title 1"/>
          <p:cNvSpPr>
            <a:spLocks noGrp="1"/>
          </p:cNvSpPr>
          <p:nvPr>
            <p:ph type="title"/>
          </p:nvPr>
        </p:nvSpPr>
        <p:spPr>
          <a:xfrm>
            <a:off x="334434" y="131766"/>
            <a:ext cx="11426196" cy="344909"/>
          </a:xfrm>
          <a:noFill/>
          <a:ln>
            <a:noFill/>
          </a:ln>
          <a:effectLst/>
          <a:extLst/>
        </p:spPr>
        <p:txBody>
          <a:bodyPr>
            <a:noAutofit/>
          </a:bodyPr>
          <a:lstStyle>
            <a:lvl1pPr>
              <a:defRPr lang="es-MX" sz="2400" dirty="0"/>
            </a:lvl1pPr>
          </a:lstStyle>
          <a:p>
            <a:pPr lvl="0"/>
            <a:r>
              <a:rPr lang="en-US" smtClean="0"/>
              <a:t>Click to edit Master title style</a:t>
            </a:r>
            <a:endParaRPr lang="es-MX" dirty="0"/>
          </a:p>
        </p:txBody>
      </p:sp>
    </p:spTree>
    <p:extLst>
      <p:ext uri="{BB962C8B-B14F-4D97-AF65-F5344CB8AC3E}">
        <p14:creationId xmlns:p14="http://schemas.microsoft.com/office/powerpoint/2010/main" val="8537901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3" name="Rectangle 2"/>
          <p:cNvSpPr/>
          <p:nvPr/>
        </p:nvSpPr>
        <p:spPr>
          <a:xfrm>
            <a:off x="0" y="27384"/>
            <a:ext cx="12192000" cy="6858000"/>
          </a:xfrm>
          <a:prstGeom prst="rect">
            <a:avLst/>
          </a:prstGeom>
          <a:solidFill>
            <a:srgbClr val="172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solidFill>
                <a:srgbClr val="FFFFFF"/>
              </a:solidFill>
            </a:endParaRPr>
          </a:p>
        </p:txBody>
      </p:sp>
      <p:pic>
        <p:nvPicPr>
          <p:cNvPr id="4" name="Content Placeholder 10" descr="Sintec_bco.png"/>
          <p:cNvPicPr>
            <a:picLocks noChangeAspect="1"/>
          </p:cNvPicPr>
          <p:nvPr/>
        </p:nvPicPr>
        <p:blipFill>
          <a:blip r:embed="rId2" cstate="print"/>
          <a:stretch>
            <a:fillRect/>
          </a:stretch>
        </p:blipFill>
        <p:spPr bwMode="auto">
          <a:xfrm>
            <a:off x="1295469" y="3006541"/>
            <a:ext cx="3762953" cy="926515"/>
          </a:xfrm>
          <a:prstGeom prst="rect">
            <a:avLst/>
          </a:prstGeom>
          <a:noFill/>
          <a:ln w="9525">
            <a:noFill/>
            <a:miter lim="800000"/>
            <a:headEnd/>
            <a:tailEnd/>
          </a:ln>
        </p:spPr>
      </p:pic>
      <p:sp>
        <p:nvSpPr>
          <p:cNvPr id="9" name="TextBox 8"/>
          <p:cNvSpPr txBox="1"/>
          <p:nvPr/>
        </p:nvSpPr>
        <p:spPr>
          <a:xfrm>
            <a:off x="2865525" y="5616000"/>
            <a:ext cx="1202830" cy="300082"/>
          </a:xfrm>
          <a:prstGeom prst="rect">
            <a:avLst/>
          </a:prstGeom>
          <a:noFill/>
        </p:spPr>
        <p:txBody>
          <a:bodyPr wrap="none" rtlCol="0">
            <a:spAutoFit/>
          </a:bodyPr>
          <a:lstStyle/>
          <a:p>
            <a:pPr algn="ctr"/>
            <a:r>
              <a:rPr lang="es-MX" sz="1350" dirty="0" smtClean="0">
                <a:solidFill>
                  <a:srgbClr val="FFFFFF">
                    <a:lumMod val="85000"/>
                  </a:srgbClr>
                </a:solidFill>
                <a:latin typeface="Arial Narrow" pitchFamily="34" charset="0"/>
              </a:rPr>
              <a:t>www.sintec.com</a:t>
            </a:r>
          </a:p>
        </p:txBody>
      </p:sp>
      <p:sp>
        <p:nvSpPr>
          <p:cNvPr id="10" name="TextBox 9"/>
          <p:cNvSpPr txBox="1"/>
          <p:nvPr/>
        </p:nvSpPr>
        <p:spPr>
          <a:xfrm>
            <a:off x="7728183" y="476672"/>
            <a:ext cx="4224469" cy="1084912"/>
          </a:xfrm>
          <a:prstGeom prst="rect">
            <a:avLst/>
          </a:prstGeom>
          <a:noFill/>
        </p:spPr>
        <p:txBody>
          <a:bodyPr wrap="square" rtlCol="0">
            <a:spAutoFit/>
          </a:bodyPr>
          <a:lstStyle/>
          <a:p>
            <a:r>
              <a:rPr lang="es-MX" sz="1200" b="1" dirty="0" smtClean="0">
                <a:solidFill>
                  <a:srgbClr val="FFFFFF"/>
                </a:solidFill>
              </a:rPr>
              <a:t>CIUDAD DE MÉXICO </a:t>
            </a:r>
          </a:p>
          <a:p>
            <a:r>
              <a:rPr lang="es-MX" sz="1050" dirty="0" smtClean="0">
                <a:solidFill>
                  <a:srgbClr val="FFFFFF">
                    <a:lumMod val="85000"/>
                  </a:srgbClr>
                </a:solidFill>
                <a:latin typeface="Arial Narrow" pitchFamily="34" charset="0"/>
              </a:rPr>
              <a:t>Paseo de los Tamarindos 400-B </a:t>
            </a:r>
          </a:p>
          <a:p>
            <a:r>
              <a:rPr lang="pt-BR" sz="1050" dirty="0" smtClean="0">
                <a:solidFill>
                  <a:srgbClr val="FFFFFF">
                    <a:lumMod val="85000"/>
                  </a:srgbClr>
                </a:solidFill>
                <a:latin typeface="Arial Narrow" pitchFamily="34" charset="0"/>
              </a:rPr>
              <a:t>Edificio Arcos I, Piso 16 Oriente, </a:t>
            </a:r>
          </a:p>
          <a:p>
            <a:r>
              <a:rPr lang="es-MX" sz="1050" dirty="0" smtClean="0">
                <a:solidFill>
                  <a:srgbClr val="FFFFFF">
                    <a:lumMod val="85000"/>
                  </a:srgbClr>
                </a:solidFill>
                <a:latin typeface="Arial Narrow" pitchFamily="34" charset="0"/>
              </a:rPr>
              <a:t>Col. Bosques de Las Lomas, D.F. </a:t>
            </a:r>
          </a:p>
          <a:p>
            <a:r>
              <a:rPr lang="es-MX" sz="1050" dirty="0" smtClean="0">
                <a:solidFill>
                  <a:srgbClr val="FFFFFF">
                    <a:lumMod val="85000"/>
                  </a:srgbClr>
                </a:solidFill>
                <a:latin typeface="Arial Narrow" pitchFamily="34" charset="0"/>
              </a:rPr>
              <a:t>México. CP 05120</a:t>
            </a:r>
          </a:p>
          <a:p>
            <a:r>
              <a:rPr lang="es-MX" sz="1050" dirty="0" smtClean="0">
                <a:solidFill>
                  <a:srgbClr val="FFFFFF">
                    <a:lumMod val="85000"/>
                  </a:srgbClr>
                </a:solidFill>
                <a:latin typeface="Arial Narrow" pitchFamily="34" charset="0"/>
              </a:rPr>
              <a:t>Tel. </a:t>
            </a:r>
            <a:r>
              <a:rPr lang="es-MX" sz="1050" dirty="0" smtClean="0">
                <a:solidFill>
                  <a:srgbClr val="FFFFFF">
                    <a:lumMod val="85000"/>
                  </a:srgbClr>
                </a:solidFill>
                <a:latin typeface="Arial Narrow" pitchFamily="34" charset="0"/>
              </a:rPr>
              <a:t>+52 (55) 5002 5444</a:t>
            </a:r>
            <a:endParaRPr lang="es-MX" sz="1050" dirty="0">
              <a:solidFill>
                <a:srgbClr val="FFFFFF">
                  <a:lumMod val="85000"/>
                </a:srgbClr>
              </a:solidFill>
              <a:latin typeface="Arial Narrow" pitchFamily="34" charset="0"/>
            </a:endParaRPr>
          </a:p>
        </p:txBody>
      </p:sp>
      <p:sp>
        <p:nvSpPr>
          <p:cNvPr id="11" name="TextBox 10"/>
          <p:cNvSpPr txBox="1"/>
          <p:nvPr/>
        </p:nvSpPr>
        <p:spPr>
          <a:xfrm>
            <a:off x="7728183" y="2132858"/>
            <a:ext cx="4224469" cy="761747"/>
          </a:xfrm>
          <a:prstGeom prst="rect">
            <a:avLst/>
          </a:prstGeom>
          <a:noFill/>
        </p:spPr>
        <p:txBody>
          <a:bodyPr wrap="square" rtlCol="0">
            <a:spAutoFit/>
          </a:bodyPr>
          <a:lstStyle/>
          <a:p>
            <a:r>
              <a:rPr lang="es-MX" sz="1200" b="1" dirty="0" smtClean="0">
                <a:solidFill>
                  <a:srgbClr val="FFFFFF"/>
                </a:solidFill>
              </a:rPr>
              <a:t>MONTERREY</a:t>
            </a:r>
            <a:endParaRPr lang="es-MX" sz="1050" dirty="0" smtClean="0">
              <a:solidFill>
                <a:srgbClr val="000000"/>
              </a:solidFill>
            </a:endParaRPr>
          </a:p>
          <a:p>
            <a:r>
              <a:rPr lang="es-MX" sz="1050" dirty="0" smtClean="0">
                <a:solidFill>
                  <a:srgbClr val="FFFFFF">
                    <a:lumMod val="85000"/>
                  </a:srgbClr>
                </a:solidFill>
                <a:latin typeface="Arial Narrow" pitchFamily="34" charset="0"/>
              </a:rPr>
              <a:t>Río de la Plata No. 409 </a:t>
            </a:r>
            <a:r>
              <a:rPr lang="es-MX" sz="1050" dirty="0" err="1" smtClean="0">
                <a:solidFill>
                  <a:srgbClr val="FFFFFF">
                    <a:lumMod val="85000"/>
                  </a:srgbClr>
                </a:solidFill>
                <a:latin typeface="Arial Narrow" pitchFamily="34" charset="0"/>
              </a:rPr>
              <a:t>Ote</a:t>
            </a:r>
            <a:r>
              <a:rPr lang="es-MX" sz="1050" dirty="0" smtClean="0">
                <a:solidFill>
                  <a:srgbClr val="FFFFFF">
                    <a:lumMod val="85000"/>
                  </a:srgbClr>
                </a:solidFill>
                <a:latin typeface="Arial Narrow" pitchFamily="34" charset="0"/>
              </a:rPr>
              <a:t>. </a:t>
            </a:r>
          </a:p>
          <a:p>
            <a:r>
              <a:rPr lang="es-MX" sz="1050" dirty="0" smtClean="0">
                <a:solidFill>
                  <a:srgbClr val="FFFFFF">
                    <a:lumMod val="85000"/>
                  </a:srgbClr>
                </a:solidFill>
                <a:latin typeface="Arial Narrow" pitchFamily="34" charset="0"/>
              </a:rPr>
              <a:t>Col. del Valle, San Pedro Garza García, N.L. México. CP 66220</a:t>
            </a:r>
          </a:p>
          <a:p>
            <a:r>
              <a:rPr lang="es-MX" sz="1050" dirty="0" smtClean="0">
                <a:solidFill>
                  <a:srgbClr val="FFFFFF">
                    <a:lumMod val="85000"/>
                  </a:srgbClr>
                </a:solidFill>
                <a:latin typeface="Arial Narrow" pitchFamily="34" charset="0"/>
              </a:rPr>
              <a:t>Tel. </a:t>
            </a:r>
            <a:r>
              <a:rPr lang="es-MX" sz="1050" dirty="0" smtClean="0">
                <a:solidFill>
                  <a:srgbClr val="FFFFFF">
                    <a:lumMod val="85000"/>
                  </a:srgbClr>
                </a:solidFill>
                <a:latin typeface="Arial Narrow" pitchFamily="34" charset="0"/>
              </a:rPr>
              <a:t>+52 (81) 1001 8570 </a:t>
            </a:r>
            <a:endParaRPr lang="es-MX" sz="1050" dirty="0">
              <a:solidFill>
                <a:srgbClr val="FFFFFF">
                  <a:lumMod val="85000"/>
                </a:srgbClr>
              </a:solidFill>
              <a:latin typeface="Arial Narrow" pitchFamily="34" charset="0"/>
            </a:endParaRPr>
          </a:p>
        </p:txBody>
      </p:sp>
      <p:sp>
        <p:nvSpPr>
          <p:cNvPr id="12" name="TextBox 11"/>
          <p:cNvSpPr txBox="1"/>
          <p:nvPr/>
        </p:nvSpPr>
        <p:spPr>
          <a:xfrm>
            <a:off x="7728181" y="3525396"/>
            <a:ext cx="4079776" cy="1084912"/>
          </a:xfrm>
          <a:prstGeom prst="rect">
            <a:avLst/>
          </a:prstGeom>
          <a:noFill/>
        </p:spPr>
        <p:txBody>
          <a:bodyPr wrap="square" rtlCol="0">
            <a:spAutoFit/>
          </a:bodyPr>
          <a:lstStyle/>
          <a:p>
            <a:r>
              <a:rPr lang="es-MX" sz="1200" b="1" dirty="0" smtClean="0">
                <a:solidFill>
                  <a:srgbClr val="FFFFFF"/>
                </a:solidFill>
              </a:rPr>
              <a:t>BOGOTÁ</a:t>
            </a:r>
            <a:endParaRPr lang="es-MX" sz="900" dirty="0" smtClean="0">
              <a:solidFill>
                <a:srgbClr val="000000"/>
              </a:solidFill>
            </a:endParaRPr>
          </a:p>
          <a:p>
            <a:r>
              <a:rPr lang="es-MX" sz="1050" dirty="0" smtClean="0">
                <a:solidFill>
                  <a:srgbClr val="FFFFFF">
                    <a:lumMod val="85000"/>
                  </a:srgbClr>
                </a:solidFill>
                <a:latin typeface="Arial Narrow" pitchFamily="34" charset="0"/>
              </a:rPr>
              <a:t>Edificio Torres Unidas II, </a:t>
            </a:r>
          </a:p>
          <a:p>
            <a:r>
              <a:rPr lang="es-MX" sz="1050" dirty="0" smtClean="0">
                <a:solidFill>
                  <a:srgbClr val="FFFFFF">
                    <a:lumMod val="85000"/>
                  </a:srgbClr>
                </a:solidFill>
                <a:latin typeface="Arial Narrow" pitchFamily="34" charset="0"/>
              </a:rPr>
              <a:t>Carrera 9 No. 113-52, </a:t>
            </a:r>
          </a:p>
          <a:p>
            <a:r>
              <a:rPr lang="es-MX" sz="1050" dirty="0" smtClean="0">
                <a:solidFill>
                  <a:srgbClr val="FFFFFF">
                    <a:lumMod val="85000"/>
                  </a:srgbClr>
                </a:solidFill>
                <a:latin typeface="Arial Narrow" pitchFamily="34" charset="0"/>
              </a:rPr>
              <a:t>Oficina 1206, </a:t>
            </a:r>
          </a:p>
          <a:p>
            <a:r>
              <a:rPr lang="es-MX" sz="1050" dirty="0" smtClean="0">
                <a:solidFill>
                  <a:srgbClr val="FFFFFF">
                    <a:lumMod val="85000"/>
                  </a:srgbClr>
                </a:solidFill>
                <a:latin typeface="Arial Narrow" pitchFamily="34" charset="0"/>
              </a:rPr>
              <a:t>Bogotá, Colombia</a:t>
            </a:r>
          </a:p>
          <a:p>
            <a:r>
              <a:rPr lang="es-MX" sz="1050" dirty="0" smtClean="0">
                <a:solidFill>
                  <a:srgbClr val="FFFFFF">
                    <a:lumMod val="85000"/>
                  </a:srgbClr>
                </a:solidFill>
                <a:latin typeface="Arial Narrow" pitchFamily="34" charset="0"/>
              </a:rPr>
              <a:t>Tel. </a:t>
            </a:r>
            <a:r>
              <a:rPr lang="es-MX" sz="1050" dirty="0" smtClean="0">
                <a:solidFill>
                  <a:srgbClr val="FFFFFF">
                    <a:lumMod val="85000"/>
                  </a:srgbClr>
                </a:solidFill>
                <a:latin typeface="Arial Narrow" pitchFamily="34" charset="0"/>
              </a:rPr>
              <a:t>+57 (1) 379 4343</a:t>
            </a:r>
          </a:p>
        </p:txBody>
      </p:sp>
      <p:cxnSp>
        <p:nvCxnSpPr>
          <p:cNvPr id="13" name="Straight Connector 12"/>
          <p:cNvCxnSpPr/>
          <p:nvPr/>
        </p:nvCxnSpPr>
        <p:spPr>
          <a:xfrm>
            <a:off x="7536160" y="404664"/>
            <a:ext cx="0" cy="6192688"/>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28181" y="5109572"/>
            <a:ext cx="4079776" cy="1084912"/>
          </a:xfrm>
          <a:prstGeom prst="rect">
            <a:avLst/>
          </a:prstGeom>
          <a:noFill/>
        </p:spPr>
        <p:txBody>
          <a:bodyPr wrap="square" rtlCol="0">
            <a:spAutoFit/>
          </a:bodyPr>
          <a:lstStyle/>
          <a:p>
            <a:r>
              <a:rPr lang="es-MX" sz="1200" b="1" dirty="0" smtClean="0">
                <a:solidFill>
                  <a:srgbClr val="FFFFFF"/>
                </a:solidFill>
              </a:rPr>
              <a:t>SAO PAULO</a:t>
            </a:r>
            <a:endParaRPr lang="es-MX" sz="900" dirty="0" smtClean="0">
              <a:solidFill>
                <a:srgbClr val="000000"/>
              </a:solidFill>
            </a:endParaRPr>
          </a:p>
          <a:p>
            <a:pPr>
              <a:defRPr/>
            </a:pPr>
            <a:r>
              <a:rPr lang="pt-BR" sz="1050" dirty="0" smtClean="0">
                <a:solidFill>
                  <a:srgbClr val="FFFFFF">
                    <a:lumMod val="85000"/>
                  </a:srgbClr>
                </a:solidFill>
                <a:latin typeface="Arial Narrow" pitchFamily="34" charset="0"/>
              </a:rPr>
              <a:t>Av. das Nações Unidas 12551</a:t>
            </a:r>
          </a:p>
          <a:p>
            <a:r>
              <a:rPr lang="pt-BR" sz="1050" dirty="0" smtClean="0">
                <a:solidFill>
                  <a:srgbClr val="FFFFFF">
                    <a:lumMod val="85000"/>
                  </a:srgbClr>
                </a:solidFill>
                <a:latin typeface="Arial Narrow" pitchFamily="34" charset="0"/>
              </a:rPr>
              <a:t>17o. andar - sala 1705</a:t>
            </a:r>
          </a:p>
          <a:p>
            <a:r>
              <a:rPr lang="pt-BR" sz="1050" dirty="0" smtClean="0">
                <a:solidFill>
                  <a:srgbClr val="FFFFFF">
                    <a:lumMod val="85000"/>
                  </a:srgbClr>
                </a:solidFill>
                <a:latin typeface="Arial Narrow" pitchFamily="34" charset="0"/>
              </a:rPr>
              <a:t>CEP 04578-000, Brooklin</a:t>
            </a:r>
          </a:p>
          <a:p>
            <a:r>
              <a:rPr lang="pt-BR" sz="1050" dirty="0" smtClean="0">
                <a:solidFill>
                  <a:srgbClr val="FFFFFF">
                    <a:lumMod val="85000"/>
                  </a:srgbClr>
                </a:solidFill>
                <a:latin typeface="Arial Narrow" pitchFamily="34" charset="0"/>
              </a:rPr>
              <a:t>Sao Paulo, Brasil</a:t>
            </a:r>
          </a:p>
          <a:p>
            <a:r>
              <a:rPr lang="pt-BR" sz="1050" dirty="0" smtClean="0">
                <a:solidFill>
                  <a:srgbClr val="FFFFFF">
                    <a:lumMod val="85000"/>
                  </a:srgbClr>
                </a:solidFill>
                <a:latin typeface="Arial Narrow" pitchFamily="34" charset="0"/>
              </a:rPr>
              <a:t>Tel. </a:t>
            </a:r>
            <a:r>
              <a:rPr lang="pt-BR" sz="1050" dirty="0" smtClean="0">
                <a:solidFill>
                  <a:srgbClr val="FFFFFF">
                    <a:lumMod val="85000"/>
                  </a:srgbClr>
                </a:solidFill>
                <a:latin typeface="Arial Narrow" pitchFamily="34" charset="0"/>
              </a:rPr>
              <a:t>+55 11 3443 7433</a:t>
            </a:r>
          </a:p>
        </p:txBody>
      </p:sp>
    </p:spTree>
    <p:extLst>
      <p:ext uri="{BB962C8B-B14F-4D97-AF65-F5344CB8AC3E}">
        <p14:creationId xmlns:p14="http://schemas.microsoft.com/office/powerpoint/2010/main" val="344792422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245225"/>
            <a:ext cx="2844800" cy="476250"/>
          </a:xfrm>
          <a:prstGeom prst="rect">
            <a:avLst/>
          </a:prstGeom>
        </p:spPr>
        <p:txBody>
          <a:bodyPr/>
          <a:lstStyle>
            <a:lvl1pPr>
              <a:defRPr/>
            </a:lvl1pPr>
          </a:lstStyle>
          <a:p>
            <a:endParaRPr lang="es-ES">
              <a:solidFill>
                <a:srgbClr val="000000"/>
              </a:solidFill>
            </a:endParaRPr>
          </a:p>
        </p:txBody>
      </p:sp>
      <p:sp>
        <p:nvSpPr>
          <p:cNvPr id="3" name="Footer Placeholder 2"/>
          <p:cNvSpPr>
            <a:spLocks noGrp="1"/>
          </p:cNvSpPr>
          <p:nvPr>
            <p:ph type="ftr" sz="quarter" idx="11"/>
          </p:nvPr>
        </p:nvSpPr>
        <p:spPr>
          <a:xfrm>
            <a:off x="4165600" y="6245225"/>
            <a:ext cx="3860800" cy="476250"/>
          </a:xfrm>
          <a:prstGeom prst="rect">
            <a:avLst/>
          </a:prstGeom>
        </p:spPr>
        <p:txBody>
          <a:bodyPr/>
          <a:lstStyle>
            <a:lvl1pPr>
              <a:defRPr/>
            </a:lvl1pPr>
          </a:lstStyle>
          <a:p>
            <a:endParaRPr lang="es-ES">
              <a:solidFill>
                <a:srgbClr val="000000"/>
              </a:solidFill>
            </a:endParaRPr>
          </a:p>
        </p:txBody>
      </p:sp>
      <p:sp>
        <p:nvSpPr>
          <p:cNvPr id="4" name="Slide Number Placeholder 3"/>
          <p:cNvSpPr>
            <a:spLocks noGrp="1"/>
          </p:cNvSpPr>
          <p:nvPr>
            <p:ph type="sldNum" sz="quarter" idx="12"/>
          </p:nvPr>
        </p:nvSpPr>
        <p:spPr>
          <a:xfrm>
            <a:off x="8737600" y="6245225"/>
            <a:ext cx="2844800" cy="476250"/>
          </a:xfrm>
          <a:prstGeom prst="rect">
            <a:avLst/>
          </a:prstGeom>
        </p:spPr>
        <p:txBody>
          <a:bodyPr/>
          <a:lstStyle>
            <a:lvl1pPr>
              <a:defRPr/>
            </a:lvl1pPr>
          </a:lstStyle>
          <a:p>
            <a:fld id="{C884C011-8E4A-4310-B645-004A6E918553}" type="slidenum">
              <a:rPr lang="es-ES">
                <a:solidFill>
                  <a:srgbClr val="000000"/>
                </a:solidFill>
              </a:rPr>
              <a:pPr/>
              <a:t>‹#›</a:t>
            </a:fld>
            <a:endParaRPr lang="es-ES">
              <a:solidFill>
                <a:srgbClr val="000000"/>
              </a:solidFill>
            </a:endParaRPr>
          </a:p>
        </p:txBody>
      </p:sp>
    </p:spTree>
    <p:extLst>
      <p:ext uri="{BB962C8B-B14F-4D97-AF65-F5344CB8AC3E}">
        <p14:creationId xmlns:p14="http://schemas.microsoft.com/office/powerpoint/2010/main" val="77635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8" name="Picture 7" descr="Portada1.jpg"/>
          <p:cNvPicPr>
            <a:picLocks noChangeAspect="1"/>
          </p:cNvPicPr>
          <p:nvPr/>
        </p:nvPicPr>
        <p:blipFill>
          <a:blip r:embed="rId2" cstate="print"/>
          <a:srcRect t="3723"/>
          <a:stretch>
            <a:fillRect/>
          </a:stretch>
        </p:blipFill>
        <p:spPr>
          <a:xfrm>
            <a:off x="-24384" y="0"/>
            <a:ext cx="12216384" cy="6858000"/>
          </a:xfrm>
          <a:prstGeom prst="rect">
            <a:avLst/>
          </a:prstGeom>
          <a:noFill/>
          <a:ln>
            <a:noFill/>
          </a:ln>
        </p:spPr>
      </p:pic>
      <p:sp>
        <p:nvSpPr>
          <p:cNvPr id="4" name="Text Placeholder 2"/>
          <p:cNvSpPr>
            <a:spLocks noGrp="1"/>
          </p:cNvSpPr>
          <p:nvPr>
            <p:ph type="body" idx="1"/>
          </p:nvPr>
        </p:nvSpPr>
        <p:spPr>
          <a:xfrm>
            <a:off x="1493440" y="2636917"/>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6"/>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7" name="Rectangle 6"/>
          <p:cNvSpPr/>
          <p:nvPr/>
        </p:nvSpPr>
        <p:spPr>
          <a:xfrm>
            <a:off x="239351" y="5661828"/>
            <a:ext cx="11713301" cy="184666"/>
          </a:xfrm>
          <a:prstGeom prst="rect">
            <a:avLst/>
          </a:prstGeom>
        </p:spPr>
        <p:txBody>
          <a:bodyPr wrap="square">
            <a:spAutoFit/>
          </a:bodyPr>
          <a:lstStyle/>
          <a:p>
            <a:pPr algn="ctr"/>
            <a:r>
              <a:rPr lang="es-MX" sz="600" dirty="0">
                <a:solidFill>
                  <a:schemeClr val="bg1"/>
                </a:solidFill>
              </a:rPr>
              <a:t>Información </a:t>
            </a:r>
            <a:r>
              <a:rPr lang="es-MX" sz="600" dirty="0" smtClean="0">
                <a:solidFill>
                  <a:schemeClr val="bg1"/>
                </a:solidFill>
              </a:rPr>
              <a:t>confidencial. </a:t>
            </a:r>
            <a:r>
              <a:rPr lang="es-MX" sz="600" dirty="0">
                <a:solidFill>
                  <a:schemeClr val="bg1"/>
                </a:solidFill>
              </a:rPr>
              <a:t>Esta información fue preparada por Sintec para uso del cliente. Está prohibido compartirla con cualquier tercera parte sin el permiso previo por escrito de Sintec.</a:t>
            </a:r>
          </a:p>
        </p:txBody>
      </p:sp>
    </p:spTree>
    <p:extLst>
      <p:ext uri="{BB962C8B-B14F-4D97-AF65-F5344CB8AC3E}">
        <p14:creationId xmlns:p14="http://schemas.microsoft.com/office/powerpoint/2010/main" val="2201534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4433" y="119342"/>
            <a:ext cx="11413067" cy="369332"/>
          </a:xfrm>
        </p:spPr>
        <p:txBody>
          <a:bodyPr/>
          <a:lstStyle>
            <a:lvl1pPr>
              <a:defRPr sz="2400"/>
            </a:lvl1pPr>
          </a:lstStyle>
          <a:p>
            <a:r>
              <a:rPr lang="en-US" smtClean="0"/>
              <a:t>Click to edit Master title style</a:t>
            </a:r>
            <a:endParaRPr lang="es-MX" dirty="0"/>
          </a:p>
        </p:txBody>
      </p:sp>
      <p:sp>
        <p:nvSpPr>
          <p:cNvPr id="3" name="Date Placeholder 2"/>
          <p:cNvSpPr>
            <a:spLocks noGrp="1"/>
          </p:cNvSpPr>
          <p:nvPr>
            <p:ph type="dt" sz="half" idx="10"/>
          </p:nvPr>
        </p:nvSpPr>
        <p:spPr>
          <a:xfrm>
            <a:off x="609600" y="6245225"/>
            <a:ext cx="2844800" cy="476250"/>
          </a:xfrm>
          <a:prstGeom prst="rect">
            <a:avLst/>
          </a:prstGeom>
        </p:spPr>
        <p:txBody>
          <a:bodyPr/>
          <a:lstStyle>
            <a:lvl1pPr>
              <a:defRPr/>
            </a:lvl1pPr>
          </a:lstStyle>
          <a:p>
            <a:endParaRPr lang="es-ES">
              <a:solidFill>
                <a:srgbClr val="000000"/>
              </a:solidFill>
            </a:endParaRPr>
          </a:p>
        </p:txBody>
      </p:sp>
      <p:sp>
        <p:nvSpPr>
          <p:cNvPr id="4" name="Footer Placeholder 3"/>
          <p:cNvSpPr>
            <a:spLocks noGrp="1"/>
          </p:cNvSpPr>
          <p:nvPr>
            <p:ph type="ftr" sz="quarter" idx="11"/>
          </p:nvPr>
        </p:nvSpPr>
        <p:spPr>
          <a:xfrm>
            <a:off x="4165600" y="6245225"/>
            <a:ext cx="3860800" cy="476250"/>
          </a:xfrm>
          <a:prstGeom prst="rect">
            <a:avLst/>
          </a:prstGeom>
        </p:spPr>
        <p:txBody>
          <a:bodyPr/>
          <a:lstStyle>
            <a:lvl1pPr>
              <a:defRPr/>
            </a:lvl1pPr>
          </a:lstStyle>
          <a:p>
            <a:endParaRPr lang="es-ES">
              <a:solidFill>
                <a:srgbClr val="000000"/>
              </a:solidFill>
            </a:endParaRPr>
          </a:p>
        </p:txBody>
      </p:sp>
      <p:sp>
        <p:nvSpPr>
          <p:cNvPr id="5" name="Slide Number Placeholder 4"/>
          <p:cNvSpPr>
            <a:spLocks noGrp="1"/>
          </p:cNvSpPr>
          <p:nvPr>
            <p:ph type="sldNum" sz="quarter" idx="12"/>
          </p:nvPr>
        </p:nvSpPr>
        <p:spPr>
          <a:xfrm>
            <a:off x="8737600" y="6245225"/>
            <a:ext cx="2844800" cy="476250"/>
          </a:xfrm>
          <a:prstGeom prst="rect">
            <a:avLst/>
          </a:prstGeom>
        </p:spPr>
        <p:txBody>
          <a:bodyPr/>
          <a:lstStyle>
            <a:lvl1pPr>
              <a:defRPr/>
            </a:lvl1pPr>
          </a:lstStyle>
          <a:p>
            <a:fld id="{7125E362-922A-4851-9867-97A78DE6A4A5}" type="slidenum">
              <a:rPr lang="es-ES">
                <a:solidFill>
                  <a:srgbClr val="000000"/>
                </a:solidFill>
              </a:rPr>
              <a:pPr/>
              <a:t>‹#›</a:t>
            </a:fld>
            <a:endParaRPr lang="es-ES">
              <a:solidFill>
                <a:srgbClr val="000000"/>
              </a:solidFill>
            </a:endParaRPr>
          </a:p>
        </p:txBody>
      </p:sp>
    </p:spTree>
    <p:extLst>
      <p:ext uri="{BB962C8B-B14F-4D97-AF65-F5344CB8AC3E}">
        <p14:creationId xmlns:p14="http://schemas.microsoft.com/office/powerpoint/2010/main" val="1047149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8" name="Picture 7" descr="Portada1.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4384" y="0"/>
            <a:ext cx="12216384" cy="6858000"/>
          </a:xfrm>
          <a:prstGeom prst="rect">
            <a:avLst/>
          </a:prstGeom>
          <a:noFill/>
          <a:ln>
            <a:noFill/>
          </a:ln>
        </p:spPr>
      </p:pic>
      <p:sp>
        <p:nvSpPr>
          <p:cNvPr id="4" name="Text Placeholder 2"/>
          <p:cNvSpPr>
            <a:spLocks noGrp="1"/>
          </p:cNvSpPr>
          <p:nvPr>
            <p:ph type="body" idx="1"/>
          </p:nvPr>
        </p:nvSpPr>
        <p:spPr>
          <a:xfrm>
            <a:off x="1493440" y="2636915"/>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4"/>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Tree>
    <p:extLst>
      <p:ext uri="{BB962C8B-B14F-4D97-AF65-F5344CB8AC3E}">
        <p14:creationId xmlns:p14="http://schemas.microsoft.com/office/powerpoint/2010/main" val="38179565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131766"/>
            <a:ext cx="11426196" cy="344909"/>
          </a:xfrm>
        </p:spPr>
        <p:txBody>
          <a:bodyPr>
            <a:noAutofit/>
          </a:bodyPr>
          <a:lstStyle>
            <a:lvl1pPr>
              <a:defRPr sz="2400"/>
            </a:lvl1pPr>
          </a:lstStyle>
          <a:p>
            <a:r>
              <a:rPr lang="en-US" smtClean="0"/>
              <a:t>Click to edit Master title style</a:t>
            </a:r>
            <a:endParaRPr lang="es-MX" dirty="0"/>
          </a:p>
        </p:txBody>
      </p:sp>
      <p:sp>
        <p:nvSpPr>
          <p:cNvPr id="3" name="Content Placeholder 2"/>
          <p:cNvSpPr>
            <a:spLocks noGrp="1"/>
          </p:cNvSpPr>
          <p:nvPr>
            <p:ph idx="1"/>
          </p:nvPr>
        </p:nvSpPr>
        <p:spPr/>
        <p:txBody>
          <a:bodyPr/>
          <a:lstStyle>
            <a:lvl1pPr>
              <a:buFont typeface="Arial" pitchFamily="34" charset="0"/>
              <a:buChar char="•"/>
              <a:defRPr sz="1800"/>
            </a:lvl1pPr>
            <a:lvl2pPr marL="600075" indent="-257175">
              <a:buFont typeface="Arial" pitchFamily="34" charset="0"/>
              <a:buChar char="•"/>
              <a:defRPr sz="1800"/>
            </a:lvl2pPr>
            <a:lvl3pPr>
              <a:defRPr sz="1200"/>
            </a:lvl3pPr>
            <a:lvl4pPr>
              <a:defRPr sz="1050"/>
            </a:lvl4pPr>
            <a:lvl5pPr>
              <a:defRPr sz="105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7843507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3" y="765178"/>
            <a:ext cx="5465233"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4" name="Content Placeholder 3"/>
          <p:cNvSpPr>
            <a:spLocks noGrp="1"/>
          </p:cNvSpPr>
          <p:nvPr>
            <p:ph sz="half" idx="2"/>
          </p:nvPr>
        </p:nvSpPr>
        <p:spPr>
          <a:xfrm>
            <a:off x="6195484" y="765178"/>
            <a:ext cx="5467349"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5" name="Title 1"/>
          <p:cNvSpPr>
            <a:spLocks noGrp="1"/>
          </p:cNvSpPr>
          <p:nvPr>
            <p:ph type="title"/>
          </p:nvPr>
        </p:nvSpPr>
        <p:spPr>
          <a:xfrm>
            <a:off x="334434" y="116635"/>
            <a:ext cx="11426196" cy="344909"/>
          </a:xfrm>
          <a:noFill/>
          <a:ln>
            <a:noFill/>
          </a:ln>
          <a:effectLst/>
          <a:extLst/>
        </p:spPr>
        <p:txBody>
          <a:bodyPr>
            <a:noAutofit/>
          </a:bodyPr>
          <a:lstStyle>
            <a:lvl1pPr>
              <a:defRPr lang="es-MX" sz="2400" dirty="0"/>
            </a:lvl1pPr>
          </a:lstStyle>
          <a:p>
            <a:pPr lvl="0"/>
            <a:r>
              <a:rPr lang="en-US" smtClean="0"/>
              <a:t>Click to edit Master title style</a:t>
            </a:r>
            <a:endParaRPr lang="es-MX" dirty="0"/>
          </a:p>
        </p:txBody>
      </p:sp>
    </p:spTree>
    <p:extLst>
      <p:ext uri="{BB962C8B-B14F-4D97-AF65-F5344CB8AC3E}">
        <p14:creationId xmlns:p14="http://schemas.microsoft.com/office/powerpoint/2010/main" val="6089739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61473"/>
            <a:ext cx="10972800" cy="369332"/>
          </a:xfrm>
        </p:spPr>
        <p:txBody>
          <a:bodyPr/>
          <a:lstStyle/>
          <a:p>
            <a:r>
              <a:rPr lang="en-US" smtClean="0"/>
              <a:t>Click to edit Master title style</a:t>
            </a:r>
            <a:endParaRPr lang="es-MX"/>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Content Placeholder 3"/>
          <p:cNvSpPr>
            <a:spLocks noGrp="1"/>
          </p:cNvSpPr>
          <p:nvPr>
            <p:ph sz="quarter" idx="2"/>
          </p:nvPr>
        </p:nvSpPr>
        <p:spPr>
          <a:xfrm>
            <a:off x="6197600" y="1600200"/>
            <a:ext cx="5384800" cy="21859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5" name="Content Placeholder 4"/>
          <p:cNvSpPr>
            <a:spLocks noGrp="1"/>
          </p:cNvSpPr>
          <p:nvPr>
            <p:ph sz="quarter" idx="3"/>
          </p:nvPr>
        </p:nvSpPr>
        <p:spPr>
          <a:xfrm>
            <a:off x="6197600" y="3938591"/>
            <a:ext cx="5384800" cy="21875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6" name="Date Placeholder 5"/>
          <p:cNvSpPr>
            <a:spLocks noGrp="1"/>
          </p:cNvSpPr>
          <p:nvPr>
            <p:ph type="dt" sz="half" idx="10"/>
          </p:nvPr>
        </p:nvSpPr>
        <p:spPr>
          <a:xfrm>
            <a:off x="609600" y="6245225"/>
            <a:ext cx="2844800" cy="476250"/>
          </a:xfrm>
          <a:prstGeom prst="rect">
            <a:avLst/>
          </a:prstGeom>
        </p:spPr>
        <p:txBody>
          <a:bodyPr/>
          <a:lstStyle>
            <a:lvl1pPr>
              <a:defRPr/>
            </a:lvl1pPr>
          </a:lstStyle>
          <a:p>
            <a:endParaRPr lang="es-ES">
              <a:solidFill>
                <a:srgbClr val="000000"/>
              </a:solidFill>
              <a:latin typeface="Arial"/>
            </a:endParaRPr>
          </a:p>
        </p:txBody>
      </p:sp>
      <p:sp>
        <p:nvSpPr>
          <p:cNvPr id="7" name="Footer Placeholder 6"/>
          <p:cNvSpPr>
            <a:spLocks noGrp="1"/>
          </p:cNvSpPr>
          <p:nvPr>
            <p:ph type="ftr" sz="quarter" idx="11"/>
          </p:nvPr>
        </p:nvSpPr>
        <p:spPr>
          <a:xfrm>
            <a:off x="4165600" y="6245225"/>
            <a:ext cx="3860800" cy="476250"/>
          </a:xfrm>
          <a:prstGeom prst="rect">
            <a:avLst/>
          </a:prstGeom>
        </p:spPr>
        <p:txBody>
          <a:bodyPr/>
          <a:lstStyle>
            <a:lvl1pPr>
              <a:defRPr/>
            </a:lvl1pPr>
          </a:lstStyle>
          <a:p>
            <a:endParaRPr lang="es-ES">
              <a:solidFill>
                <a:srgbClr val="000000"/>
              </a:solidFill>
              <a:latin typeface="Arial"/>
            </a:endParaRPr>
          </a:p>
        </p:txBody>
      </p:sp>
      <p:sp>
        <p:nvSpPr>
          <p:cNvPr id="8" name="Slide Number Placeholder 7"/>
          <p:cNvSpPr>
            <a:spLocks noGrp="1"/>
          </p:cNvSpPr>
          <p:nvPr>
            <p:ph type="sldNum" sz="quarter" idx="12"/>
          </p:nvPr>
        </p:nvSpPr>
        <p:spPr>
          <a:xfrm>
            <a:off x="8737600" y="6245225"/>
            <a:ext cx="2844800" cy="476250"/>
          </a:xfrm>
          <a:prstGeom prst="rect">
            <a:avLst/>
          </a:prstGeom>
        </p:spPr>
        <p:txBody>
          <a:bodyPr/>
          <a:lstStyle>
            <a:lvl1pPr>
              <a:defRPr/>
            </a:lvl1pPr>
          </a:lstStyle>
          <a:p>
            <a:fld id="{CDF824E6-4534-4F6E-BE16-2A17E185539B}" type="slidenum">
              <a:rPr lang="es-ES">
                <a:solidFill>
                  <a:srgbClr val="000000"/>
                </a:solidFill>
                <a:latin typeface="Arial"/>
              </a:rPr>
              <a:pPr/>
              <a:t>‹#›</a:t>
            </a:fld>
            <a:endParaRPr lang="es-ES">
              <a:solidFill>
                <a:srgbClr val="000000"/>
              </a:solidFill>
              <a:latin typeface="Arial"/>
            </a:endParaRPr>
          </a:p>
        </p:txBody>
      </p:sp>
    </p:spTree>
    <p:extLst>
      <p:ext uri="{BB962C8B-B14F-4D97-AF65-F5344CB8AC3E}">
        <p14:creationId xmlns:p14="http://schemas.microsoft.com/office/powerpoint/2010/main" val="17882907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1092"/>
            <a:ext cx="10363200" cy="648071"/>
          </a:xfrm>
        </p:spPr>
        <p:txBody>
          <a:bodyPr>
            <a:noAutofit/>
          </a:bodyPr>
          <a:lstStyle>
            <a:lvl1pPr algn="r">
              <a:defRPr sz="3000" b="1">
                <a:solidFill>
                  <a:srgbClr val="0C283B"/>
                </a:solidFill>
                <a:latin typeface="Arial" pitchFamily="34" charset="0"/>
                <a:cs typeface="Arial" pitchFamily="34" charset="0"/>
              </a:defRPr>
            </a:lvl1pPr>
          </a:lstStyle>
          <a:p>
            <a:r>
              <a:rPr lang="en-US" smtClean="0"/>
              <a:t>Click to edit Master title style</a:t>
            </a:r>
            <a:endParaRPr lang="es-MX" dirty="0"/>
          </a:p>
        </p:txBody>
      </p:sp>
      <p:sp>
        <p:nvSpPr>
          <p:cNvPr id="3" name="Subtitle 2"/>
          <p:cNvSpPr>
            <a:spLocks noGrp="1"/>
          </p:cNvSpPr>
          <p:nvPr>
            <p:ph type="subTitle" idx="1"/>
          </p:nvPr>
        </p:nvSpPr>
        <p:spPr>
          <a:xfrm>
            <a:off x="911424" y="4869163"/>
            <a:ext cx="10369152" cy="549457"/>
          </a:xfrm>
        </p:spPr>
        <p:txBody>
          <a:bodyPr>
            <a:noAutofit/>
          </a:bodyPr>
          <a:lstStyle>
            <a:lvl1pPr marL="0" indent="0" algn="r">
              <a:buNone/>
              <a:defRPr sz="2400">
                <a:solidFill>
                  <a:srgbClr val="0C283B"/>
                </a:solidFill>
                <a:latin typeface="Arial Narrow"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s-MX" dirty="0"/>
          </a:p>
        </p:txBody>
      </p:sp>
    </p:spTree>
    <p:extLst>
      <p:ext uri="{BB962C8B-B14F-4D97-AF65-F5344CB8AC3E}">
        <p14:creationId xmlns:p14="http://schemas.microsoft.com/office/powerpoint/2010/main" val="408061303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3" name="Rectangle 2"/>
          <p:cNvSpPr/>
          <p:nvPr/>
        </p:nvSpPr>
        <p:spPr>
          <a:xfrm>
            <a:off x="0" y="27384"/>
            <a:ext cx="12192000" cy="6858000"/>
          </a:xfrm>
          <a:prstGeom prst="rect">
            <a:avLst/>
          </a:prstGeom>
          <a:solidFill>
            <a:srgbClr val="172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s-MX" sz="1350" dirty="0">
              <a:solidFill>
                <a:srgbClr val="FFFFFF"/>
              </a:solidFill>
            </a:endParaRPr>
          </a:p>
        </p:txBody>
      </p:sp>
      <p:pic>
        <p:nvPicPr>
          <p:cNvPr id="4" name="Content Placeholder 10" descr="Sintec_bco.png"/>
          <p:cNvPicPr>
            <a:picLocks noChangeAspect="1"/>
          </p:cNvPicPr>
          <p:nvPr/>
        </p:nvPicPr>
        <p:blipFill>
          <a:blip r:embed="rId2" cstate="print"/>
          <a:stretch>
            <a:fillRect/>
          </a:stretch>
        </p:blipFill>
        <p:spPr bwMode="auto">
          <a:xfrm>
            <a:off x="1295469" y="3006541"/>
            <a:ext cx="3762953" cy="926515"/>
          </a:xfrm>
          <a:prstGeom prst="rect">
            <a:avLst/>
          </a:prstGeom>
          <a:noFill/>
          <a:ln w="9525">
            <a:noFill/>
            <a:miter lim="800000"/>
            <a:headEnd/>
            <a:tailEnd/>
          </a:ln>
        </p:spPr>
      </p:pic>
      <p:sp>
        <p:nvSpPr>
          <p:cNvPr id="9" name="TextBox 8"/>
          <p:cNvSpPr txBox="1"/>
          <p:nvPr/>
        </p:nvSpPr>
        <p:spPr>
          <a:xfrm>
            <a:off x="2865525" y="5616000"/>
            <a:ext cx="1202830" cy="300082"/>
          </a:xfrm>
          <a:prstGeom prst="rect">
            <a:avLst/>
          </a:prstGeom>
          <a:noFill/>
        </p:spPr>
        <p:txBody>
          <a:bodyPr wrap="none" rtlCol="0">
            <a:spAutoFit/>
          </a:bodyPr>
          <a:lstStyle/>
          <a:p>
            <a:pPr algn="ctr" fontAlgn="auto">
              <a:spcBef>
                <a:spcPts val="0"/>
              </a:spcBef>
              <a:spcAft>
                <a:spcPts val="0"/>
              </a:spcAft>
            </a:pPr>
            <a:r>
              <a:rPr lang="es-MX" sz="1350" dirty="0" smtClean="0">
                <a:solidFill>
                  <a:srgbClr val="FFFFFF">
                    <a:lumMod val="85000"/>
                  </a:srgbClr>
                </a:solidFill>
                <a:latin typeface="Arial Narrow" pitchFamily="34" charset="0"/>
              </a:rPr>
              <a:t>www.sintec.com</a:t>
            </a:r>
          </a:p>
        </p:txBody>
      </p:sp>
      <p:sp>
        <p:nvSpPr>
          <p:cNvPr id="10" name="TextBox 9"/>
          <p:cNvSpPr txBox="1"/>
          <p:nvPr/>
        </p:nvSpPr>
        <p:spPr>
          <a:xfrm>
            <a:off x="7728183" y="260648"/>
            <a:ext cx="4224469" cy="1246495"/>
          </a:xfrm>
          <a:prstGeom prst="rect">
            <a:avLst/>
          </a:prstGeom>
          <a:noFill/>
        </p:spPr>
        <p:txBody>
          <a:bodyPr wrap="square" rtlCol="0">
            <a:spAutoFit/>
          </a:bodyPr>
          <a:lstStyle/>
          <a:p>
            <a:pPr fontAlgn="auto">
              <a:spcBef>
                <a:spcPts val="0"/>
              </a:spcBef>
              <a:spcAft>
                <a:spcPts val="0"/>
              </a:spcAft>
            </a:pPr>
            <a:r>
              <a:rPr lang="es-MX" sz="1200" b="1" dirty="0" smtClean="0">
                <a:solidFill>
                  <a:srgbClr val="FFFFFF"/>
                </a:solidFill>
                <a:latin typeface="Arial"/>
              </a:rPr>
              <a:t>CIUDAD DE MÉXICO </a:t>
            </a:r>
          </a:p>
          <a:p>
            <a:pPr fontAlgn="auto">
              <a:spcBef>
                <a:spcPts val="0"/>
              </a:spcBef>
              <a:spcAft>
                <a:spcPts val="0"/>
              </a:spcAft>
            </a:pPr>
            <a:r>
              <a:rPr lang="es-MX" sz="1050" dirty="0" smtClean="0">
                <a:solidFill>
                  <a:srgbClr val="FFFFFF">
                    <a:lumMod val="85000"/>
                  </a:srgbClr>
                </a:solidFill>
                <a:latin typeface="Arial Narrow" pitchFamily="34" charset="0"/>
              </a:rPr>
              <a:t>Av. Santa Fe Núm. 505</a:t>
            </a:r>
          </a:p>
          <a:p>
            <a:pPr fontAlgn="auto">
              <a:spcBef>
                <a:spcPts val="0"/>
              </a:spcBef>
              <a:spcAft>
                <a:spcPts val="0"/>
              </a:spcAft>
            </a:pPr>
            <a:r>
              <a:rPr lang="es-MX" sz="1050" dirty="0" smtClean="0">
                <a:solidFill>
                  <a:srgbClr val="FFFFFF">
                    <a:lumMod val="85000"/>
                  </a:srgbClr>
                </a:solidFill>
                <a:latin typeface="Arial Narrow" pitchFamily="34" charset="0"/>
              </a:rPr>
              <a:t>Corporativo Santa Fe, piso 6</a:t>
            </a:r>
          </a:p>
          <a:p>
            <a:pPr fontAlgn="auto">
              <a:spcBef>
                <a:spcPts val="0"/>
              </a:spcBef>
              <a:spcAft>
                <a:spcPts val="0"/>
              </a:spcAft>
            </a:pPr>
            <a:r>
              <a:rPr lang="es-MX" sz="1050" dirty="0" smtClean="0">
                <a:solidFill>
                  <a:srgbClr val="FFFFFF">
                    <a:lumMod val="85000"/>
                  </a:srgbClr>
                </a:solidFill>
                <a:latin typeface="Arial Narrow" pitchFamily="34" charset="0"/>
              </a:rPr>
              <a:t>Col. Cruz Manca</a:t>
            </a:r>
          </a:p>
          <a:p>
            <a:pPr fontAlgn="auto">
              <a:spcBef>
                <a:spcPts val="0"/>
              </a:spcBef>
              <a:spcAft>
                <a:spcPts val="0"/>
              </a:spcAft>
            </a:pPr>
            <a:r>
              <a:rPr lang="es-MX" sz="1050" dirty="0" smtClean="0">
                <a:solidFill>
                  <a:srgbClr val="FFFFFF">
                    <a:lumMod val="85000"/>
                  </a:srgbClr>
                </a:solidFill>
                <a:latin typeface="Arial Narrow" pitchFamily="34" charset="0"/>
              </a:rPr>
              <a:t>Delegación Cuajimalpa</a:t>
            </a:r>
          </a:p>
          <a:p>
            <a:pPr>
              <a:defRPr/>
            </a:pPr>
            <a:r>
              <a:rPr lang="es-MX" sz="1050" dirty="0" smtClean="0">
                <a:solidFill>
                  <a:srgbClr val="FFFFFF">
                    <a:lumMod val="85000"/>
                  </a:srgbClr>
                </a:solidFill>
                <a:latin typeface="Arial Narrow" pitchFamily="34" charset="0"/>
              </a:rPr>
              <a:t>México, D.F CP 05349</a:t>
            </a:r>
          </a:p>
          <a:p>
            <a:pPr>
              <a:defRPr/>
            </a:pPr>
            <a:r>
              <a:rPr lang="es-MX" sz="1050" dirty="0" smtClean="0">
                <a:solidFill>
                  <a:srgbClr val="FFFFFF">
                    <a:lumMod val="85000"/>
                  </a:srgbClr>
                </a:solidFill>
                <a:latin typeface="Arial Narrow" pitchFamily="34" charset="0"/>
              </a:rPr>
              <a:t>Tel. </a:t>
            </a:r>
            <a:r>
              <a:rPr lang="es-MX" sz="1050" dirty="0" smtClean="0">
                <a:solidFill>
                  <a:srgbClr val="FFFFFF">
                    <a:lumMod val="85000"/>
                  </a:srgbClr>
                </a:solidFill>
                <a:latin typeface="Arial Narrow" pitchFamily="34" charset="0"/>
              </a:rPr>
              <a:t>+52 (55) 5002 5444</a:t>
            </a:r>
            <a:endParaRPr lang="es-MX" sz="1050" dirty="0">
              <a:solidFill>
                <a:srgbClr val="FFFFFF">
                  <a:lumMod val="85000"/>
                </a:srgbClr>
              </a:solidFill>
              <a:latin typeface="Arial Narrow" pitchFamily="34" charset="0"/>
            </a:endParaRPr>
          </a:p>
        </p:txBody>
      </p:sp>
      <p:sp>
        <p:nvSpPr>
          <p:cNvPr id="11" name="TextBox 10"/>
          <p:cNvSpPr txBox="1"/>
          <p:nvPr/>
        </p:nvSpPr>
        <p:spPr>
          <a:xfrm>
            <a:off x="7728183" y="1988841"/>
            <a:ext cx="4224469" cy="1408078"/>
          </a:xfrm>
          <a:prstGeom prst="rect">
            <a:avLst/>
          </a:prstGeom>
          <a:noFill/>
        </p:spPr>
        <p:txBody>
          <a:bodyPr wrap="square" rtlCol="0">
            <a:spAutoFit/>
          </a:bodyPr>
          <a:lstStyle/>
          <a:p>
            <a:pPr fontAlgn="auto">
              <a:spcBef>
                <a:spcPts val="0"/>
              </a:spcBef>
              <a:spcAft>
                <a:spcPts val="0"/>
              </a:spcAft>
            </a:pPr>
            <a:r>
              <a:rPr lang="es-MX" sz="1200" b="1" dirty="0" smtClean="0">
                <a:solidFill>
                  <a:srgbClr val="FFFFFF"/>
                </a:solidFill>
                <a:latin typeface="Arial"/>
              </a:rPr>
              <a:t>MONTERREY</a:t>
            </a:r>
            <a:endParaRPr lang="es-MX" sz="1050" dirty="0" smtClean="0">
              <a:solidFill>
                <a:srgbClr val="000000"/>
              </a:solidFill>
              <a:latin typeface="Arial"/>
            </a:endParaRPr>
          </a:p>
          <a:p>
            <a:pPr fontAlgn="auto">
              <a:spcBef>
                <a:spcPts val="0"/>
              </a:spcBef>
              <a:spcAft>
                <a:spcPts val="0"/>
              </a:spcAft>
            </a:pPr>
            <a:r>
              <a:rPr lang="es-MX" sz="1050" dirty="0" smtClean="0">
                <a:solidFill>
                  <a:srgbClr val="FFFFFF">
                    <a:lumMod val="85000"/>
                  </a:srgbClr>
                </a:solidFill>
                <a:latin typeface="Arial Narrow" pitchFamily="34" charset="0"/>
              </a:rPr>
              <a:t>Av. Ricardo </a:t>
            </a:r>
            <a:r>
              <a:rPr lang="es-MX" sz="1050" dirty="0" err="1" smtClean="0">
                <a:solidFill>
                  <a:srgbClr val="FFFFFF">
                    <a:lumMod val="85000"/>
                  </a:srgbClr>
                </a:solidFill>
                <a:latin typeface="Arial Narrow" pitchFamily="34" charset="0"/>
              </a:rPr>
              <a:t>Margáin</a:t>
            </a:r>
            <a:r>
              <a:rPr lang="es-MX" sz="1050" dirty="0" smtClean="0">
                <a:solidFill>
                  <a:srgbClr val="FFFFFF">
                    <a:lumMod val="85000"/>
                  </a:srgbClr>
                </a:solidFill>
                <a:latin typeface="Arial Narrow" pitchFamily="34" charset="0"/>
              </a:rPr>
              <a:t> #565 torre </a:t>
            </a:r>
            <a:br>
              <a:rPr lang="es-MX" sz="1050" dirty="0" smtClean="0">
                <a:solidFill>
                  <a:srgbClr val="FFFFFF">
                    <a:lumMod val="85000"/>
                  </a:srgbClr>
                </a:solidFill>
                <a:latin typeface="Arial Narrow" pitchFamily="34" charset="0"/>
              </a:rPr>
            </a:br>
            <a:r>
              <a:rPr lang="es-MX" sz="1050" dirty="0" smtClean="0">
                <a:solidFill>
                  <a:srgbClr val="FFFFFF">
                    <a:lumMod val="85000"/>
                  </a:srgbClr>
                </a:solidFill>
                <a:latin typeface="Arial Narrow" pitchFamily="34" charset="0"/>
              </a:rPr>
              <a:t>PCC2-A, piso 7</a:t>
            </a:r>
          </a:p>
          <a:p>
            <a:pPr fontAlgn="auto">
              <a:spcBef>
                <a:spcPts val="0"/>
              </a:spcBef>
              <a:spcAft>
                <a:spcPts val="0"/>
              </a:spcAft>
            </a:pPr>
            <a:r>
              <a:rPr lang="es-MX" sz="1050" dirty="0" smtClean="0">
                <a:solidFill>
                  <a:srgbClr val="FFFFFF">
                    <a:lumMod val="85000"/>
                  </a:srgbClr>
                </a:solidFill>
                <a:latin typeface="Arial Narrow" pitchFamily="34" charset="0"/>
              </a:rPr>
              <a:t>Colonia Santa Engracia </a:t>
            </a:r>
            <a:br>
              <a:rPr lang="es-MX" sz="1050" dirty="0" smtClean="0">
                <a:solidFill>
                  <a:srgbClr val="FFFFFF">
                    <a:lumMod val="85000"/>
                  </a:srgbClr>
                </a:solidFill>
                <a:latin typeface="Arial Narrow" pitchFamily="34" charset="0"/>
              </a:rPr>
            </a:br>
            <a:r>
              <a:rPr lang="es-MX" sz="1050" dirty="0" smtClean="0">
                <a:solidFill>
                  <a:srgbClr val="FFFFFF">
                    <a:lumMod val="85000"/>
                  </a:srgbClr>
                </a:solidFill>
                <a:latin typeface="Arial Narrow" pitchFamily="34" charset="0"/>
              </a:rPr>
              <a:t>San Pedro Garza García, N.L.</a:t>
            </a:r>
          </a:p>
          <a:p>
            <a:pPr fontAlgn="auto">
              <a:spcBef>
                <a:spcPts val="0"/>
              </a:spcBef>
              <a:spcAft>
                <a:spcPts val="0"/>
              </a:spcAft>
            </a:pPr>
            <a:r>
              <a:rPr lang="es-MX" sz="1050" dirty="0" smtClean="0">
                <a:solidFill>
                  <a:srgbClr val="FFFFFF">
                    <a:lumMod val="85000"/>
                  </a:srgbClr>
                </a:solidFill>
                <a:latin typeface="Arial Narrow" pitchFamily="34" charset="0"/>
              </a:rPr>
              <a:t>México. CP 66267</a:t>
            </a:r>
            <a:br>
              <a:rPr lang="es-MX" sz="1050" dirty="0" smtClean="0">
                <a:solidFill>
                  <a:srgbClr val="FFFFFF">
                    <a:lumMod val="85000"/>
                  </a:srgbClr>
                </a:solidFill>
                <a:latin typeface="Arial Narrow" pitchFamily="34" charset="0"/>
              </a:rPr>
            </a:br>
            <a:r>
              <a:rPr lang="de-DE" sz="1050" dirty="0" smtClean="0">
                <a:solidFill>
                  <a:srgbClr val="FFFFFF">
                    <a:lumMod val="85000"/>
                  </a:srgbClr>
                </a:solidFill>
                <a:latin typeface="Arial Narrow" pitchFamily="34" charset="0"/>
              </a:rPr>
              <a:t>Tel. </a:t>
            </a:r>
            <a:r>
              <a:rPr lang="de-DE" sz="1050" dirty="0" smtClean="0">
                <a:solidFill>
                  <a:srgbClr val="FFFFFF">
                    <a:lumMod val="85000"/>
                  </a:srgbClr>
                </a:solidFill>
                <a:latin typeface="Arial Narrow" pitchFamily="34" charset="0"/>
              </a:rPr>
              <a:t>+52 (81) 1001 8570 </a:t>
            </a:r>
            <a:r>
              <a:rPr lang="es-MX" sz="1050" dirty="0" smtClean="0">
                <a:solidFill>
                  <a:srgbClr val="FFFFFF">
                    <a:lumMod val="85000"/>
                  </a:srgbClr>
                </a:solidFill>
                <a:latin typeface="Arial Narrow" pitchFamily="34" charset="0"/>
              </a:rPr>
              <a:t/>
            </a:r>
            <a:br>
              <a:rPr lang="es-MX" sz="1050" dirty="0" smtClean="0">
                <a:solidFill>
                  <a:srgbClr val="FFFFFF">
                    <a:lumMod val="85000"/>
                  </a:srgbClr>
                </a:solidFill>
                <a:latin typeface="Arial Narrow" pitchFamily="34" charset="0"/>
              </a:rPr>
            </a:br>
            <a:endParaRPr lang="es-MX" sz="1050" dirty="0">
              <a:solidFill>
                <a:srgbClr val="FFFFFF">
                  <a:lumMod val="85000"/>
                </a:srgbClr>
              </a:solidFill>
              <a:latin typeface="Arial Narrow" pitchFamily="34" charset="0"/>
            </a:endParaRPr>
          </a:p>
        </p:txBody>
      </p:sp>
      <p:sp>
        <p:nvSpPr>
          <p:cNvPr id="12" name="TextBox 11"/>
          <p:cNvSpPr txBox="1"/>
          <p:nvPr/>
        </p:nvSpPr>
        <p:spPr>
          <a:xfrm>
            <a:off x="7728181" y="3717032"/>
            <a:ext cx="4079776" cy="1084912"/>
          </a:xfrm>
          <a:prstGeom prst="rect">
            <a:avLst/>
          </a:prstGeom>
          <a:noFill/>
        </p:spPr>
        <p:txBody>
          <a:bodyPr wrap="square" rtlCol="0">
            <a:spAutoFit/>
          </a:bodyPr>
          <a:lstStyle/>
          <a:p>
            <a:pPr fontAlgn="auto">
              <a:spcBef>
                <a:spcPts val="0"/>
              </a:spcBef>
              <a:spcAft>
                <a:spcPts val="0"/>
              </a:spcAft>
            </a:pPr>
            <a:r>
              <a:rPr lang="es-MX" sz="1200" b="1" dirty="0" smtClean="0">
                <a:solidFill>
                  <a:srgbClr val="FFFFFF"/>
                </a:solidFill>
                <a:latin typeface="Arial"/>
              </a:rPr>
              <a:t>BOGOTÁ</a:t>
            </a:r>
            <a:endParaRPr lang="es-MX" sz="900" dirty="0" smtClean="0">
              <a:solidFill>
                <a:srgbClr val="000000"/>
              </a:solidFill>
              <a:latin typeface="Arial"/>
            </a:endParaRPr>
          </a:p>
          <a:p>
            <a:pPr fontAlgn="auto">
              <a:spcBef>
                <a:spcPts val="0"/>
              </a:spcBef>
              <a:spcAft>
                <a:spcPts val="0"/>
              </a:spcAft>
            </a:pPr>
            <a:r>
              <a:rPr lang="es-MX" sz="1050" dirty="0" smtClean="0">
                <a:solidFill>
                  <a:srgbClr val="FFFFFF">
                    <a:lumMod val="85000"/>
                  </a:srgbClr>
                </a:solidFill>
                <a:latin typeface="Arial Narrow" pitchFamily="34" charset="0"/>
              </a:rPr>
              <a:t>Edificio Torres Unidas II </a:t>
            </a:r>
          </a:p>
          <a:p>
            <a:pPr fontAlgn="auto">
              <a:spcBef>
                <a:spcPts val="0"/>
              </a:spcBef>
              <a:spcAft>
                <a:spcPts val="0"/>
              </a:spcAft>
            </a:pPr>
            <a:r>
              <a:rPr lang="es-MX" sz="1050" dirty="0" smtClean="0">
                <a:solidFill>
                  <a:srgbClr val="FFFFFF">
                    <a:lumMod val="85000"/>
                  </a:srgbClr>
                </a:solidFill>
                <a:latin typeface="Arial Narrow" pitchFamily="34" charset="0"/>
              </a:rPr>
              <a:t>Carrera 9 No. 113-52</a:t>
            </a:r>
          </a:p>
          <a:p>
            <a:pPr fontAlgn="auto">
              <a:spcBef>
                <a:spcPts val="0"/>
              </a:spcBef>
              <a:spcAft>
                <a:spcPts val="0"/>
              </a:spcAft>
            </a:pPr>
            <a:r>
              <a:rPr lang="es-MX" sz="1050" dirty="0" smtClean="0">
                <a:solidFill>
                  <a:srgbClr val="FFFFFF">
                    <a:lumMod val="85000"/>
                  </a:srgbClr>
                </a:solidFill>
                <a:latin typeface="Arial Narrow" pitchFamily="34" charset="0"/>
              </a:rPr>
              <a:t>Oficina 1206</a:t>
            </a:r>
          </a:p>
          <a:p>
            <a:pPr fontAlgn="auto">
              <a:spcBef>
                <a:spcPts val="0"/>
              </a:spcBef>
              <a:spcAft>
                <a:spcPts val="0"/>
              </a:spcAft>
            </a:pPr>
            <a:r>
              <a:rPr lang="es-MX" sz="1050" dirty="0" smtClean="0">
                <a:solidFill>
                  <a:srgbClr val="FFFFFF">
                    <a:lumMod val="85000"/>
                  </a:srgbClr>
                </a:solidFill>
                <a:latin typeface="Arial Narrow" pitchFamily="34" charset="0"/>
              </a:rPr>
              <a:t>Bogotá, Colombia</a:t>
            </a:r>
          </a:p>
          <a:p>
            <a:pPr fontAlgn="auto">
              <a:spcBef>
                <a:spcPts val="0"/>
              </a:spcBef>
              <a:spcAft>
                <a:spcPts val="0"/>
              </a:spcAft>
            </a:pPr>
            <a:r>
              <a:rPr lang="es-MX" sz="1050" dirty="0" smtClean="0">
                <a:solidFill>
                  <a:srgbClr val="FFFFFF">
                    <a:lumMod val="85000"/>
                  </a:srgbClr>
                </a:solidFill>
                <a:latin typeface="Arial Narrow" pitchFamily="34" charset="0"/>
              </a:rPr>
              <a:t>Tel. </a:t>
            </a:r>
            <a:r>
              <a:rPr lang="es-MX" sz="1050" dirty="0" smtClean="0">
                <a:solidFill>
                  <a:srgbClr val="FFFFFF">
                    <a:lumMod val="85000"/>
                  </a:srgbClr>
                </a:solidFill>
                <a:latin typeface="Arial Narrow" pitchFamily="34" charset="0"/>
              </a:rPr>
              <a:t>+57 (1) 379 4343</a:t>
            </a:r>
          </a:p>
        </p:txBody>
      </p:sp>
      <p:cxnSp>
        <p:nvCxnSpPr>
          <p:cNvPr id="13" name="Straight Connector 12"/>
          <p:cNvCxnSpPr/>
          <p:nvPr/>
        </p:nvCxnSpPr>
        <p:spPr>
          <a:xfrm>
            <a:off x="7536160" y="404664"/>
            <a:ext cx="0" cy="6192688"/>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28181" y="5181580"/>
            <a:ext cx="4079776" cy="1084912"/>
          </a:xfrm>
          <a:prstGeom prst="rect">
            <a:avLst/>
          </a:prstGeom>
          <a:noFill/>
        </p:spPr>
        <p:txBody>
          <a:bodyPr wrap="square" rtlCol="0">
            <a:spAutoFit/>
          </a:bodyPr>
          <a:lstStyle/>
          <a:p>
            <a:pPr fontAlgn="auto">
              <a:spcBef>
                <a:spcPts val="0"/>
              </a:spcBef>
              <a:spcAft>
                <a:spcPts val="0"/>
              </a:spcAft>
            </a:pPr>
            <a:r>
              <a:rPr lang="es-MX" sz="1200" b="1" dirty="0" smtClean="0">
                <a:solidFill>
                  <a:srgbClr val="FFFFFF"/>
                </a:solidFill>
                <a:latin typeface="Arial"/>
              </a:rPr>
              <a:t>SAO PAULO</a:t>
            </a:r>
            <a:endParaRPr lang="es-MX" sz="900" dirty="0" smtClean="0">
              <a:solidFill>
                <a:srgbClr val="000000"/>
              </a:solidFill>
              <a:latin typeface="Arial"/>
            </a:endParaRPr>
          </a:p>
          <a:p>
            <a:pPr fontAlgn="auto">
              <a:spcBef>
                <a:spcPts val="0"/>
              </a:spcBef>
              <a:spcAft>
                <a:spcPts val="0"/>
              </a:spcAft>
              <a:defRPr/>
            </a:pPr>
            <a:r>
              <a:rPr lang="pt-BR" sz="1050" dirty="0" smtClean="0">
                <a:solidFill>
                  <a:srgbClr val="FFFFFF">
                    <a:lumMod val="85000"/>
                  </a:srgbClr>
                </a:solidFill>
                <a:latin typeface="Arial Narrow" pitchFamily="34" charset="0"/>
              </a:rPr>
              <a:t>Av. das Nações Unidas 12551</a:t>
            </a:r>
          </a:p>
          <a:p>
            <a:pPr fontAlgn="auto">
              <a:spcBef>
                <a:spcPts val="0"/>
              </a:spcBef>
              <a:spcAft>
                <a:spcPts val="0"/>
              </a:spcAft>
            </a:pPr>
            <a:r>
              <a:rPr lang="pt-BR" sz="1050" dirty="0" smtClean="0">
                <a:solidFill>
                  <a:srgbClr val="FFFFFF">
                    <a:lumMod val="85000"/>
                  </a:srgbClr>
                </a:solidFill>
                <a:latin typeface="Arial Narrow" pitchFamily="34" charset="0"/>
              </a:rPr>
              <a:t>22 andar - sala 2208</a:t>
            </a:r>
          </a:p>
          <a:p>
            <a:pPr fontAlgn="auto">
              <a:spcBef>
                <a:spcPts val="0"/>
              </a:spcBef>
              <a:spcAft>
                <a:spcPts val="0"/>
              </a:spcAft>
            </a:pPr>
            <a:r>
              <a:rPr lang="pt-BR" sz="1050" dirty="0" smtClean="0">
                <a:solidFill>
                  <a:srgbClr val="FFFFFF">
                    <a:lumMod val="85000"/>
                  </a:srgbClr>
                </a:solidFill>
                <a:latin typeface="Arial Narrow" pitchFamily="34" charset="0"/>
              </a:rPr>
              <a:t>CEP 04578-000, Brooklin</a:t>
            </a:r>
          </a:p>
          <a:p>
            <a:pPr fontAlgn="auto">
              <a:spcBef>
                <a:spcPts val="0"/>
              </a:spcBef>
              <a:spcAft>
                <a:spcPts val="0"/>
              </a:spcAft>
            </a:pPr>
            <a:r>
              <a:rPr lang="pt-BR" sz="1050" dirty="0" smtClean="0">
                <a:solidFill>
                  <a:srgbClr val="FFFFFF">
                    <a:lumMod val="85000"/>
                  </a:srgbClr>
                </a:solidFill>
                <a:latin typeface="Arial Narrow" pitchFamily="34" charset="0"/>
              </a:rPr>
              <a:t>Sao Paulo, Brasil</a:t>
            </a:r>
          </a:p>
          <a:p>
            <a:pPr fontAlgn="auto">
              <a:spcBef>
                <a:spcPts val="0"/>
              </a:spcBef>
              <a:spcAft>
                <a:spcPts val="0"/>
              </a:spcAft>
            </a:pPr>
            <a:r>
              <a:rPr lang="pt-BR" sz="1050" dirty="0" smtClean="0">
                <a:solidFill>
                  <a:srgbClr val="FFFFFF">
                    <a:lumMod val="85000"/>
                  </a:srgbClr>
                </a:solidFill>
                <a:latin typeface="Arial Narrow" pitchFamily="34" charset="0"/>
              </a:rPr>
              <a:t>Tel. </a:t>
            </a:r>
            <a:r>
              <a:rPr lang="pt-BR" sz="1050" dirty="0" smtClean="0">
                <a:solidFill>
                  <a:srgbClr val="FFFFFF">
                    <a:lumMod val="85000"/>
                  </a:srgbClr>
                </a:solidFill>
                <a:latin typeface="Arial Narrow" pitchFamily="34" charset="0"/>
              </a:rPr>
              <a:t>+55 11 </a:t>
            </a:r>
            <a:r>
              <a:rPr lang="es-MX" sz="1050" dirty="0" smtClean="0">
                <a:solidFill>
                  <a:srgbClr val="FFFFFF">
                    <a:lumMod val="85000"/>
                  </a:srgbClr>
                </a:solidFill>
                <a:latin typeface="Arial Narrow" pitchFamily="34" charset="0"/>
              </a:rPr>
              <a:t>3043 9800</a:t>
            </a:r>
            <a:endParaRPr lang="pt-BR" sz="1050" dirty="0" smtClean="0">
              <a:solidFill>
                <a:srgbClr val="FFFFFF">
                  <a:lumMod val="85000"/>
                </a:srgbClr>
              </a:solidFill>
              <a:latin typeface="Arial Narrow" pitchFamily="34" charset="0"/>
            </a:endParaRPr>
          </a:p>
        </p:txBody>
      </p:sp>
    </p:spTree>
    <p:extLst>
      <p:ext uri="{BB962C8B-B14F-4D97-AF65-F5344CB8AC3E}">
        <p14:creationId xmlns:p14="http://schemas.microsoft.com/office/powerpoint/2010/main" val="229061027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819" y="3339639"/>
            <a:ext cx="7773180" cy="3543655"/>
          </a:xfrm>
          <a:prstGeom prst="rect">
            <a:avLst/>
          </a:prstGeom>
        </p:spPr>
      </p:pic>
      <p:sp>
        <p:nvSpPr>
          <p:cNvPr id="7" name="Trapezoid 8"/>
          <p:cNvSpPr/>
          <p:nvPr/>
        </p:nvSpPr>
        <p:spPr>
          <a:xfrm>
            <a:off x="-7568" y="3340108"/>
            <a:ext cx="6709263" cy="3523997"/>
          </a:xfrm>
          <a:custGeom>
            <a:avLst/>
            <a:gdLst>
              <a:gd name="connsiteX0" fmla="*/ 0 w 5579165"/>
              <a:gd name="connsiteY0" fmla="*/ 3153327 h 3153327"/>
              <a:gd name="connsiteX1" fmla="*/ 642553 w 5579165"/>
              <a:gd name="connsiteY1" fmla="*/ 0 h 3153327"/>
              <a:gd name="connsiteX2" fmla="*/ 4936612 w 5579165"/>
              <a:gd name="connsiteY2" fmla="*/ 0 h 3153327"/>
              <a:gd name="connsiteX3" fmla="*/ 5579165 w 5579165"/>
              <a:gd name="connsiteY3" fmla="*/ 3153327 h 3153327"/>
              <a:gd name="connsiteX4" fmla="*/ 0 w 5579165"/>
              <a:gd name="connsiteY4" fmla="*/ 3153327 h 3153327"/>
              <a:gd name="connsiteX0" fmla="*/ 6803 w 5585968"/>
              <a:gd name="connsiteY0" fmla="*/ 3166580 h 3166580"/>
              <a:gd name="connsiteX1" fmla="*/ 0 w 5585968"/>
              <a:gd name="connsiteY1" fmla="*/ 0 h 3166580"/>
              <a:gd name="connsiteX2" fmla="*/ 4943415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2571276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802649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802649 w 5585968"/>
              <a:gd name="connsiteY2" fmla="*/ 26505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939127 w 5585968"/>
              <a:gd name="connsiteY2" fmla="*/ 19681 h 3166580"/>
              <a:gd name="connsiteX3" fmla="*/ 5585968 w 5585968"/>
              <a:gd name="connsiteY3" fmla="*/ 3166580 h 3166580"/>
              <a:gd name="connsiteX4" fmla="*/ 6803 w 5585968"/>
              <a:gd name="connsiteY4" fmla="*/ 3166580 h 3166580"/>
              <a:gd name="connsiteX0" fmla="*/ 653 w 5579818"/>
              <a:gd name="connsiteY0" fmla="*/ 3166580 h 3166580"/>
              <a:gd name="connsiteX1" fmla="*/ 674 w 5579818"/>
              <a:gd name="connsiteY1" fmla="*/ 0 h 3166580"/>
              <a:gd name="connsiteX2" fmla="*/ 1932977 w 5579818"/>
              <a:gd name="connsiteY2" fmla="*/ 19681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34983 w 5579818"/>
              <a:gd name="connsiteY2" fmla="*/ 33328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45733 w 5579818"/>
              <a:gd name="connsiteY2" fmla="*/ 6033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45733 w 5579818"/>
              <a:gd name="connsiteY2" fmla="*/ 19681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39600 w 5579818"/>
              <a:gd name="connsiteY2" fmla="*/ 13045 h 3166580"/>
              <a:gd name="connsiteX3" fmla="*/ 5579818 w 5579818"/>
              <a:gd name="connsiteY3" fmla="*/ 3166580 h 3166580"/>
              <a:gd name="connsiteX4" fmla="*/ 653 w 5579818"/>
              <a:gd name="connsiteY4" fmla="*/ 3166580 h 3166580"/>
              <a:gd name="connsiteX0" fmla="*/ 318 w 5579483"/>
              <a:gd name="connsiteY0" fmla="*/ 3153535 h 3153535"/>
              <a:gd name="connsiteX1" fmla="*/ 6472 w 5579483"/>
              <a:gd name="connsiteY1" fmla="*/ 228 h 3153535"/>
              <a:gd name="connsiteX2" fmla="*/ 2539265 w 5579483"/>
              <a:gd name="connsiteY2" fmla="*/ 0 h 3153535"/>
              <a:gd name="connsiteX3" fmla="*/ 5579483 w 5579483"/>
              <a:gd name="connsiteY3" fmla="*/ 3153535 h 3153535"/>
              <a:gd name="connsiteX4" fmla="*/ 318 w 5579483"/>
              <a:gd name="connsiteY4" fmla="*/ 3153535 h 3153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483" h="3153535">
                <a:moveTo>
                  <a:pt x="318" y="3153535"/>
                </a:moveTo>
                <a:cubicBezTo>
                  <a:pt x="-1950" y="2098008"/>
                  <a:pt x="8740" y="1055755"/>
                  <a:pt x="6472" y="228"/>
                </a:cubicBezTo>
                <a:lnTo>
                  <a:pt x="2539265" y="0"/>
                </a:lnTo>
                <a:lnTo>
                  <a:pt x="5579483" y="3153535"/>
                </a:lnTo>
                <a:lnTo>
                  <a:pt x="318" y="3153535"/>
                </a:lnTo>
                <a:close/>
              </a:path>
            </a:pathLst>
          </a:cu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 name="Parallelogram 7"/>
          <p:cNvSpPr/>
          <p:nvPr/>
        </p:nvSpPr>
        <p:spPr>
          <a:xfrm rot="10800000" flipH="1">
            <a:off x="2934270" y="3339546"/>
            <a:ext cx="5488701" cy="3539572"/>
          </a:xfrm>
          <a:custGeom>
            <a:avLst/>
            <a:gdLst>
              <a:gd name="connsiteX0" fmla="*/ 0 w 5466783"/>
              <a:gd name="connsiteY0" fmla="*/ 3153027 h 3153027"/>
              <a:gd name="connsiteX1" fmla="*/ 3892569 w 5466783"/>
              <a:gd name="connsiteY1" fmla="*/ 0 h 3153027"/>
              <a:gd name="connsiteX2" fmla="*/ 5466783 w 5466783"/>
              <a:gd name="connsiteY2" fmla="*/ 0 h 3153027"/>
              <a:gd name="connsiteX3" fmla="*/ 1574214 w 5466783"/>
              <a:gd name="connsiteY3" fmla="*/ 3153027 h 3153027"/>
              <a:gd name="connsiteX4" fmla="*/ 0 w 5466783"/>
              <a:gd name="connsiteY4" fmla="*/ 3153027 h 3153027"/>
              <a:gd name="connsiteX0" fmla="*/ 0 w 5466783"/>
              <a:gd name="connsiteY0" fmla="*/ 3166675 h 3166675"/>
              <a:gd name="connsiteX1" fmla="*/ 3701500 w 5466783"/>
              <a:gd name="connsiteY1" fmla="*/ 0 h 3166675"/>
              <a:gd name="connsiteX2" fmla="*/ 5466783 w 5466783"/>
              <a:gd name="connsiteY2" fmla="*/ 13648 h 3166675"/>
              <a:gd name="connsiteX3" fmla="*/ 1574214 w 5466783"/>
              <a:gd name="connsiteY3" fmla="*/ 3166675 h 3166675"/>
              <a:gd name="connsiteX4" fmla="*/ 0 w 5466783"/>
              <a:gd name="connsiteY4" fmla="*/ 3166675 h 3166675"/>
              <a:gd name="connsiteX0" fmla="*/ 0 w 5488026"/>
              <a:gd name="connsiteY0" fmla="*/ 3166675 h 3166675"/>
              <a:gd name="connsiteX1" fmla="*/ 3701500 w 5488026"/>
              <a:gd name="connsiteY1" fmla="*/ 0 h 3166675"/>
              <a:gd name="connsiteX2" fmla="*/ 5488026 w 5488026"/>
              <a:gd name="connsiteY2" fmla="*/ 4078 h 3166675"/>
              <a:gd name="connsiteX3" fmla="*/ 1574214 w 5488026"/>
              <a:gd name="connsiteY3" fmla="*/ 3166675 h 3166675"/>
              <a:gd name="connsiteX4" fmla="*/ 0 w 5488026"/>
              <a:gd name="connsiteY4" fmla="*/ 3166675 h 3166675"/>
              <a:gd name="connsiteX0" fmla="*/ 0 w 5482715"/>
              <a:gd name="connsiteY0" fmla="*/ 3172167 h 3172167"/>
              <a:gd name="connsiteX1" fmla="*/ 3701500 w 5482715"/>
              <a:gd name="connsiteY1" fmla="*/ 5492 h 3172167"/>
              <a:gd name="connsiteX2" fmla="*/ 5482715 w 5482715"/>
              <a:gd name="connsiteY2" fmla="*/ 0 h 3172167"/>
              <a:gd name="connsiteX3" fmla="*/ 1574214 w 5482715"/>
              <a:gd name="connsiteY3" fmla="*/ 3172167 h 3172167"/>
              <a:gd name="connsiteX4" fmla="*/ 0 w 5482715"/>
              <a:gd name="connsiteY4" fmla="*/ 3172167 h 3172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715" h="3172167">
                <a:moveTo>
                  <a:pt x="0" y="3172167"/>
                </a:moveTo>
                <a:lnTo>
                  <a:pt x="3701500" y="5492"/>
                </a:lnTo>
                <a:lnTo>
                  <a:pt x="5482715" y="0"/>
                </a:lnTo>
                <a:lnTo>
                  <a:pt x="1574214" y="3172167"/>
                </a:lnTo>
                <a:lnTo>
                  <a:pt x="0" y="3172167"/>
                </a:lnTo>
                <a:close/>
              </a:path>
            </a:pathLst>
          </a:cu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 name="Trapezoid 7"/>
          <p:cNvSpPr/>
          <p:nvPr/>
        </p:nvSpPr>
        <p:spPr>
          <a:xfrm>
            <a:off x="-6627" y="3384314"/>
            <a:ext cx="5894817" cy="3473686"/>
          </a:xfrm>
          <a:custGeom>
            <a:avLst/>
            <a:gdLst>
              <a:gd name="connsiteX0" fmla="*/ 0 w 4810539"/>
              <a:gd name="connsiteY0" fmla="*/ 3179832 h 3179832"/>
              <a:gd name="connsiteX1" fmla="*/ 794958 w 4810539"/>
              <a:gd name="connsiteY1" fmla="*/ 0 h 3179832"/>
              <a:gd name="connsiteX2" fmla="*/ 4015581 w 4810539"/>
              <a:gd name="connsiteY2" fmla="*/ 0 h 3179832"/>
              <a:gd name="connsiteX3" fmla="*/ 4810539 w 4810539"/>
              <a:gd name="connsiteY3" fmla="*/ 3179832 h 3179832"/>
              <a:gd name="connsiteX4" fmla="*/ 0 w 4810539"/>
              <a:gd name="connsiteY4" fmla="*/ 3179832 h 3179832"/>
              <a:gd name="connsiteX0" fmla="*/ 173 w 4810712"/>
              <a:gd name="connsiteY0" fmla="*/ 3179832 h 3179832"/>
              <a:gd name="connsiteX1" fmla="*/ 0 w 4810712"/>
              <a:gd name="connsiteY1" fmla="*/ 755374 h 3179832"/>
              <a:gd name="connsiteX2" fmla="*/ 4015754 w 4810712"/>
              <a:gd name="connsiteY2" fmla="*/ 0 h 3179832"/>
              <a:gd name="connsiteX3" fmla="*/ 4810712 w 4810712"/>
              <a:gd name="connsiteY3" fmla="*/ 3179832 h 3179832"/>
              <a:gd name="connsiteX4" fmla="*/ 173 w 4810712"/>
              <a:gd name="connsiteY4" fmla="*/ 3179832 h 3179832"/>
              <a:gd name="connsiteX0" fmla="*/ 173 w 4810712"/>
              <a:gd name="connsiteY0" fmla="*/ 3100319 h 3100319"/>
              <a:gd name="connsiteX1" fmla="*/ 0 w 4810712"/>
              <a:gd name="connsiteY1" fmla="*/ 675861 h 3100319"/>
              <a:gd name="connsiteX2" fmla="*/ 901493 w 4810712"/>
              <a:gd name="connsiteY2" fmla="*/ 0 h 3100319"/>
              <a:gd name="connsiteX3" fmla="*/ 4810712 w 4810712"/>
              <a:gd name="connsiteY3" fmla="*/ 3100319 h 3100319"/>
              <a:gd name="connsiteX4" fmla="*/ 173 w 4810712"/>
              <a:gd name="connsiteY4" fmla="*/ 3100319 h 3100319"/>
              <a:gd name="connsiteX0" fmla="*/ 173 w 4810712"/>
              <a:gd name="connsiteY0" fmla="*/ 3073483 h 3073483"/>
              <a:gd name="connsiteX1" fmla="*/ 0 w 4810712"/>
              <a:gd name="connsiteY1" fmla="*/ 649025 h 3073483"/>
              <a:gd name="connsiteX2" fmla="*/ 1851608 w 4810712"/>
              <a:gd name="connsiteY2" fmla="*/ 0 h 3073483"/>
              <a:gd name="connsiteX3" fmla="*/ 4810712 w 4810712"/>
              <a:gd name="connsiteY3" fmla="*/ 3073483 h 3073483"/>
              <a:gd name="connsiteX4" fmla="*/ 173 w 4810712"/>
              <a:gd name="connsiteY4" fmla="*/ 3073483 h 307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712" h="3073483">
                <a:moveTo>
                  <a:pt x="173" y="3073483"/>
                </a:moveTo>
                <a:cubicBezTo>
                  <a:pt x="115" y="2265330"/>
                  <a:pt x="58" y="1457178"/>
                  <a:pt x="0" y="649025"/>
                </a:cubicBezTo>
                <a:lnTo>
                  <a:pt x="1851608" y="0"/>
                </a:lnTo>
                <a:lnTo>
                  <a:pt x="4810712" y="3073483"/>
                </a:lnTo>
                <a:lnTo>
                  <a:pt x="173" y="3073483"/>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Title 1"/>
          <p:cNvSpPr>
            <a:spLocks noGrp="1"/>
          </p:cNvSpPr>
          <p:nvPr>
            <p:ph type="ctrTitle"/>
          </p:nvPr>
        </p:nvSpPr>
        <p:spPr>
          <a:xfrm>
            <a:off x="862181" y="651480"/>
            <a:ext cx="6785115" cy="879475"/>
          </a:xfrm>
        </p:spPr>
        <p:txBody>
          <a:bodyPr anchor="b">
            <a:normAutofit/>
          </a:bodyPr>
          <a:lstStyle>
            <a:lvl1pPr algn="l">
              <a:defRPr sz="3000" b="1">
                <a:solidFill>
                  <a:srgbClr val="002060"/>
                </a:solidFill>
              </a:defRPr>
            </a:lvl1pPr>
          </a:lstStyle>
          <a:p>
            <a:r>
              <a:rPr lang="en-US" smtClean="0"/>
              <a:t>Click to edit Master title style</a:t>
            </a:r>
            <a:endParaRPr lang="es-MX" dirty="0"/>
          </a:p>
        </p:txBody>
      </p:sp>
      <p:sp>
        <p:nvSpPr>
          <p:cNvPr id="13" name="Subtitle 2"/>
          <p:cNvSpPr>
            <a:spLocks noGrp="1"/>
          </p:cNvSpPr>
          <p:nvPr>
            <p:ph type="subTitle" idx="1" hasCustomPrompt="1"/>
          </p:nvPr>
        </p:nvSpPr>
        <p:spPr>
          <a:xfrm>
            <a:off x="862181" y="1612926"/>
            <a:ext cx="6785115" cy="674140"/>
          </a:xfrm>
        </p:spPr>
        <p:txBody>
          <a:bodyPr>
            <a:normAutofit/>
          </a:bodyPr>
          <a:lstStyle>
            <a:lvl1pPr marL="0" indent="0" algn="l">
              <a:buNone/>
              <a:defRPr sz="1800">
                <a:solidFill>
                  <a:srgbClr val="00206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s-MX" dirty="0"/>
          </a:p>
        </p:txBody>
      </p:sp>
      <p:sp>
        <p:nvSpPr>
          <p:cNvPr id="14" name="Trapezoid 10"/>
          <p:cNvSpPr/>
          <p:nvPr/>
        </p:nvSpPr>
        <p:spPr>
          <a:xfrm>
            <a:off x="7779224" y="-13648"/>
            <a:ext cx="4412776" cy="3353195"/>
          </a:xfrm>
          <a:custGeom>
            <a:avLst/>
            <a:gdLst>
              <a:gd name="connsiteX0" fmla="*/ 0 w 4399128"/>
              <a:gd name="connsiteY0" fmla="*/ 3339547 h 3339547"/>
              <a:gd name="connsiteX1" fmla="*/ 834887 w 4399128"/>
              <a:gd name="connsiteY1" fmla="*/ 0 h 3339547"/>
              <a:gd name="connsiteX2" fmla="*/ 3564241 w 4399128"/>
              <a:gd name="connsiteY2" fmla="*/ 0 h 3339547"/>
              <a:gd name="connsiteX3" fmla="*/ 4399128 w 4399128"/>
              <a:gd name="connsiteY3" fmla="*/ 3339547 h 3339547"/>
              <a:gd name="connsiteX4" fmla="*/ 0 w 4399128"/>
              <a:gd name="connsiteY4" fmla="*/ 3339547 h 3339547"/>
              <a:gd name="connsiteX0" fmla="*/ 0 w 4399128"/>
              <a:gd name="connsiteY0" fmla="*/ 3339547 h 3339547"/>
              <a:gd name="connsiteX1" fmla="*/ 834887 w 4399128"/>
              <a:gd name="connsiteY1" fmla="*/ 0 h 3339547"/>
              <a:gd name="connsiteX2" fmla="*/ 4396754 w 4399128"/>
              <a:gd name="connsiteY2" fmla="*/ 0 h 3339547"/>
              <a:gd name="connsiteX3" fmla="*/ 4399128 w 4399128"/>
              <a:gd name="connsiteY3" fmla="*/ 3339547 h 3339547"/>
              <a:gd name="connsiteX4" fmla="*/ 0 w 4399128"/>
              <a:gd name="connsiteY4" fmla="*/ 3339547 h 3339547"/>
              <a:gd name="connsiteX0" fmla="*/ 0 w 4399128"/>
              <a:gd name="connsiteY0" fmla="*/ 3339547 h 3339547"/>
              <a:gd name="connsiteX1" fmla="*/ 2950290 w 4399128"/>
              <a:gd name="connsiteY1" fmla="*/ 0 h 3339547"/>
              <a:gd name="connsiteX2" fmla="*/ 4396754 w 4399128"/>
              <a:gd name="connsiteY2" fmla="*/ 0 h 3339547"/>
              <a:gd name="connsiteX3" fmla="*/ 4399128 w 4399128"/>
              <a:gd name="connsiteY3" fmla="*/ 3339547 h 3339547"/>
              <a:gd name="connsiteX4" fmla="*/ 0 w 4399128"/>
              <a:gd name="connsiteY4" fmla="*/ 3339547 h 3339547"/>
              <a:gd name="connsiteX0" fmla="*/ 0 w 4399128"/>
              <a:gd name="connsiteY0" fmla="*/ 3339547 h 3339547"/>
              <a:gd name="connsiteX1" fmla="*/ 3414314 w 4399128"/>
              <a:gd name="connsiteY1" fmla="*/ 0 h 3339547"/>
              <a:gd name="connsiteX2" fmla="*/ 4396754 w 4399128"/>
              <a:gd name="connsiteY2" fmla="*/ 0 h 3339547"/>
              <a:gd name="connsiteX3" fmla="*/ 4399128 w 4399128"/>
              <a:gd name="connsiteY3" fmla="*/ 3339547 h 3339547"/>
              <a:gd name="connsiteX4" fmla="*/ 0 w 4399128"/>
              <a:gd name="connsiteY4" fmla="*/ 3339547 h 3339547"/>
              <a:gd name="connsiteX0" fmla="*/ 0 w 4399128"/>
              <a:gd name="connsiteY0" fmla="*/ 3353195 h 3353195"/>
              <a:gd name="connsiteX1" fmla="*/ 3946577 w 4399128"/>
              <a:gd name="connsiteY1" fmla="*/ 0 h 3353195"/>
              <a:gd name="connsiteX2" fmla="*/ 4396754 w 4399128"/>
              <a:gd name="connsiteY2" fmla="*/ 13648 h 3353195"/>
              <a:gd name="connsiteX3" fmla="*/ 4399128 w 4399128"/>
              <a:gd name="connsiteY3" fmla="*/ 3353195 h 3353195"/>
              <a:gd name="connsiteX4" fmla="*/ 0 w 4399128"/>
              <a:gd name="connsiteY4" fmla="*/ 3353195 h 3353195"/>
              <a:gd name="connsiteX0" fmla="*/ 0 w 4399128"/>
              <a:gd name="connsiteY0" fmla="*/ 3353195 h 3353195"/>
              <a:gd name="connsiteX1" fmla="*/ 4083055 w 4399128"/>
              <a:gd name="connsiteY1" fmla="*/ 0 h 3353195"/>
              <a:gd name="connsiteX2" fmla="*/ 4396754 w 4399128"/>
              <a:gd name="connsiteY2" fmla="*/ 13648 h 3353195"/>
              <a:gd name="connsiteX3" fmla="*/ 4399128 w 4399128"/>
              <a:gd name="connsiteY3" fmla="*/ 3353195 h 3353195"/>
              <a:gd name="connsiteX4" fmla="*/ 0 w 4399128"/>
              <a:gd name="connsiteY4" fmla="*/ 3353195 h 3353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128" h="3353195">
                <a:moveTo>
                  <a:pt x="0" y="3353195"/>
                </a:moveTo>
                <a:lnTo>
                  <a:pt x="4083055" y="0"/>
                </a:lnTo>
                <a:lnTo>
                  <a:pt x="4396754" y="13648"/>
                </a:lnTo>
                <a:cubicBezTo>
                  <a:pt x="4397545" y="1126830"/>
                  <a:pt x="4398337" y="2240013"/>
                  <a:pt x="4399128" y="3353195"/>
                </a:cubicBezTo>
                <a:lnTo>
                  <a:pt x="0" y="3353195"/>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5" name="Parallelogram 14"/>
          <p:cNvSpPr/>
          <p:nvPr/>
        </p:nvSpPr>
        <p:spPr>
          <a:xfrm rot="10800000">
            <a:off x="7560861" y="-13649"/>
            <a:ext cx="4380932" cy="3353195"/>
          </a:xfrm>
          <a:prstGeom prst="parallelogram">
            <a:avLst>
              <a:gd name="adj" fmla="val 123455"/>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6" name="Parallelogram 15"/>
          <p:cNvSpPr/>
          <p:nvPr/>
        </p:nvSpPr>
        <p:spPr>
          <a:xfrm rot="10800000">
            <a:off x="7297004" y="791569"/>
            <a:ext cx="3416488" cy="2547976"/>
          </a:xfrm>
          <a:prstGeom prst="parallelogram">
            <a:avLst>
              <a:gd name="adj" fmla="val 123455"/>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734" y="5054270"/>
            <a:ext cx="3315431" cy="884031"/>
          </a:xfrm>
          <a:prstGeom prst="rect">
            <a:avLst/>
          </a:prstGeom>
        </p:spPr>
      </p:pic>
    </p:spTree>
    <p:extLst>
      <p:ext uri="{BB962C8B-B14F-4D97-AF65-F5344CB8AC3E}">
        <p14:creationId xmlns:p14="http://schemas.microsoft.com/office/powerpoint/2010/main" val="83868961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Rectangle 5"/>
          <p:cNvSpPr/>
          <p:nvPr/>
        </p:nvSpPr>
        <p:spPr>
          <a:xfrm>
            <a:off x="1431757" y="6649383"/>
            <a:ext cx="10760243" cy="216566"/>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7" name="Title 1"/>
          <p:cNvSpPr>
            <a:spLocks noGrp="1"/>
          </p:cNvSpPr>
          <p:nvPr>
            <p:ph type="title"/>
          </p:nvPr>
        </p:nvSpPr>
        <p:spPr>
          <a:xfrm>
            <a:off x="838201" y="365125"/>
            <a:ext cx="6594987" cy="1207001"/>
          </a:xfrm>
        </p:spPr>
        <p:txBody>
          <a:bodyPr>
            <a:normAutofit/>
          </a:bodyPr>
          <a:lstStyle>
            <a:lvl1pPr>
              <a:defRPr sz="3000" b="1">
                <a:solidFill>
                  <a:srgbClr val="002060"/>
                </a:solidFill>
                <a:latin typeface="Candara" panose="020E0502030303020204" pitchFamily="34" charset="0"/>
              </a:defRPr>
            </a:lvl1pPr>
          </a:lstStyle>
          <a:p>
            <a:r>
              <a:rPr lang="en-US" smtClean="0"/>
              <a:t>Click to edit Master title style</a:t>
            </a:r>
            <a:endParaRPr lang="es-MX" dirty="0"/>
          </a:p>
        </p:txBody>
      </p:sp>
      <p:sp>
        <p:nvSpPr>
          <p:cNvPr id="11" name="Parallelogram 3"/>
          <p:cNvSpPr/>
          <p:nvPr/>
        </p:nvSpPr>
        <p:spPr>
          <a:xfrm>
            <a:off x="7981951" y="-1"/>
            <a:ext cx="4211360" cy="1127051"/>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360" h="1085850">
                <a:moveTo>
                  <a:pt x="0" y="1085850"/>
                </a:moveTo>
                <a:lnTo>
                  <a:pt x="1414461" y="0"/>
                </a:lnTo>
                <a:lnTo>
                  <a:pt x="4210050" y="0"/>
                </a:lnTo>
                <a:cubicBezTo>
                  <a:pt x="4210487" y="361950"/>
                  <a:pt x="4210923" y="723900"/>
                  <a:pt x="4211360" y="1085850"/>
                </a:cubicBezTo>
                <a:lnTo>
                  <a:pt x="0" y="1085850"/>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Parallelogram 11"/>
          <p:cNvSpPr/>
          <p:nvPr/>
        </p:nvSpPr>
        <p:spPr>
          <a:xfrm>
            <a:off x="7740504" y="2"/>
            <a:ext cx="1679945" cy="1127051"/>
          </a:xfrm>
          <a:prstGeom prst="parallelogram">
            <a:avLst>
              <a:gd name="adj" fmla="val 124057"/>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Parallelogram 12"/>
          <p:cNvSpPr/>
          <p:nvPr/>
        </p:nvSpPr>
        <p:spPr>
          <a:xfrm>
            <a:off x="7464053" y="2"/>
            <a:ext cx="1679945" cy="1127051"/>
          </a:xfrm>
          <a:prstGeom prst="parallelogram">
            <a:avLst>
              <a:gd name="adj" fmla="val 124057"/>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Diagonal Stripe 13"/>
          <p:cNvSpPr/>
          <p:nvPr/>
        </p:nvSpPr>
        <p:spPr>
          <a:xfrm rot="10800000" flipH="1">
            <a:off x="1" y="5206533"/>
            <a:ext cx="2094615" cy="1659418"/>
          </a:xfrm>
          <a:prstGeom prst="diagStripe">
            <a:avLst/>
          </a:prstGeom>
          <a:solidFill>
            <a:srgbClr val="D5BCB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15" name="Diagonal Stripe 14"/>
          <p:cNvSpPr/>
          <p:nvPr/>
        </p:nvSpPr>
        <p:spPr>
          <a:xfrm rot="10800000" flipH="1">
            <a:off x="1" y="5994080"/>
            <a:ext cx="1095153" cy="871871"/>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16" name="Right Triangle 15"/>
          <p:cNvSpPr/>
          <p:nvPr/>
        </p:nvSpPr>
        <p:spPr>
          <a:xfrm>
            <a:off x="-1" y="6392849"/>
            <a:ext cx="588399" cy="473102"/>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7" name="Content Placeholder 16"/>
          <p:cNvSpPr>
            <a:spLocks noGrp="1"/>
          </p:cNvSpPr>
          <p:nvPr>
            <p:ph sz="quarter" idx="10"/>
          </p:nvPr>
        </p:nvSpPr>
        <p:spPr>
          <a:xfrm>
            <a:off x="838201" y="2019302"/>
            <a:ext cx="10612439" cy="4241135"/>
          </a:xfrm>
        </p:spPr>
        <p:txBody>
          <a:bodyPr/>
          <a:lstStyle>
            <a:lvl1pPr>
              <a:buClr>
                <a:srgbClr val="173144"/>
              </a:buClr>
              <a:defRPr>
                <a:solidFill>
                  <a:srgbClr val="002060"/>
                </a:solidFill>
              </a:defRPr>
            </a:lvl1pPr>
            <a:lvl2pPr marL="514350" indent="-171450">
              <a:buClr>
                <a:srgbClr val="973674"/>
              </a:buClr>
              <a:buFont typeface="Wingdings" panose="05000000000000000000" pitchFamily="2" charset="2"/>
              <a:buChar char="§"/>
              <a:defRPr>
                <a:solidFill>
                  <a:srgbClr val="002060"/>
                </a:solidFill>
              </a:defRPr>
            </a:lvl2pPr>
            <a:lvl3pPr marL="857250" indent="-171450">
              <a:buClr>
                <a:srgbClr val="973674"/>
              </a:buClr>
              <a:buFont typeface="Wingdings" panose="05000000000000000000" pitchFamily="2" charset="2"/>
              <a:buChar char="§"/>
              <a:defRPr>
                <a:solidFill>
                  <a:srgbClr val="002060"/>
                </a:solidFill>
              </a:defRPr>
            </a:lvl3pPr>
            <a:lvl4pPr marL="1200150" indent="-171450">
              <a:buClr>
                <a:srgbClr val="973674"/>
              </a:buClr>
              <a:buFont typeface="Wingdings" panose="05000000000000000000" pitchFamily="2" charset="2"/>
              <a:buChar char="§"/>
              <a:defRPr>
                <a:solidFill>
                  <a:srgbClr val="002060"/>
                </a:solidFill>
              </a:defRPr>
            </a:lvl4pPr>
            <a:lvl5pPr marL="1543050" indent="-171450">
              <a:buClr>
                <a:srgbClr val="973674"/>
              </a:buClr>
              <a:buFont typeface="Wingdings" panose="05000000000000000000" pitchFamily="2" charset="2"/>
              <a:buChar char="§"/>
              <a:defRPr>
                <a:solidFill>
                  <a:srgbClr val="002060"/>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251135905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715049" y="446736"/>
            <a:ext cx="10771097" cy="1325563"/>
          </a:xfrm>
        </p:spPr>
        <p:txBody>
          <a:bodyPr>
            <a:normAutofit/>
          </a:bodyPr>
          <a:lstStyle>
            <a:lvl1pPr>
              <a:defRPr sz="3000" b="1">
                <a:solidFill>
                  <a:srgbClr val="002060"/>
                </a:solidFill>
                <a:latin typeface="Candara" panose="020E0502030303020204" pitchFamily="34" charset="0"/>
              </a:defRPr>
            </a:lvl1pPr>
          </a:lstStyle>
          <a:p>
            <a:r>
              <a:rPr lang="en-US" smtClean="0"/>
              <a:t>Click to edit Master title style</a:t>
            </a:r>
            <a:endParaRPr lang="es-MX" dirty="0"/>
          </a:p>
        </p:txBody>
      </p:sp>
      <p:sp>
        <p:nvSpPr>
          <p:cNvPr id="8" name="Parallelogram 1"/>
          <p:cNvSpPr/>
          <p:nvPr/>
        </p:nvSpPr>
        <p:spPr>
          <a:xfrm>
            <a:off x="7747711" y="5887455"/>
            <a:ext cx="4454317" cy="986589"/>
          </a:xfrm>
          <a:custGeom>
            <a:avLst/>
            <a:gdLst>
              <a:gd name="connsiteX0" fmla="*/ 0 w 4468196"/>
              <a:gd name="connsiteY0" fmla="*/ 986589 h 986589"/>
              <a:gd name="connsiteX1" fmla="*/ 1241257 w 4468196"/>
              <a:gd name="connsiteY1" fmla="*/ 0 h 986589"/>
              <a:gd name="connsiteX2" fmla="*/ 4468196 w 4468196"/>
              <a:gd name="connsiteY2" fmla="*/ 0 h 986589"/>
              <a:gd name="connsiteX3" fmla="*/ 3226939 w 4468196"/>
              <a:gd name="connsiteY3" fmla="*/ 986589 h 986589"/>
              <a:gd name="connsiteX4" fmla="*/ 0 w 4468196"/>
              <a:gd name="connsiteY4" fmla="*/ 986589 h 986589"/>
              <a:gd name="connsiteX0" fmla="*/ 0 w 4478223"/>
              <a:gd name="connsiteY0" fmla="*/ 986589 h 1002631"/>
              <a:gd name="connsiteX1" fmla="*/ 1241257 w 4478223"/>
              <a:gd name="connsiteY1" fmla="*/ 0 h 1002631"/>
              <a:gd name="connsiteX2" fmla="*/ 4468196 w 4478223"/>
              <a:gd name="connsiteY2" fmla="*/ 0 h 1002631"/>
              <a:gd name="connsiteX3" fmla="*/ 4478223 w 4478223"/>
              <a:gd name="connsiteY3" fmla="*/ 1002631 h 1002631"/>
              <a:gd name="connsiteX4" fmla="*/ 0 w 4478223"/>
              <a:gd name="connsiteY4" fmla="*/ 986589 h 1002631"/>
              <a:gd name="connsiteX0" fmla="*/ 0 w 4454317"/>
              <a:gd name="connsiteY0" fmla="*/ 992664 h 1002631"/>
              <a:gd name="connsiteX1" fmla="*/ 1217351 w 4454317"/>
              <a:gd name="connsiteY1" fmla="*/ 0 h 1002631"/>
              <a:gd name="connsiteX2" fmla="*/ 4444290 w 4454317"/>
              <a:gd name="connsiteY2" fmla="*/ 0 h 1002631"/>
              <a:gd name="connsiteX3" fmla="*/ 4454317 w 4454317"/>
              <a:gd name="connsiteY3" fmla="*/ 1002631 h 1002631"/>
              <a:gd name="connsiteX4" fmla="*/ 0 w 4454317"/>
              <a:gd name="connsiteY4" fmla="*/ 992664 h 100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317" h="1002631">
                <a:moveTo>
                  <a:pt x="0" y="992664"/>
                </a:moveTo>
                <a:lnTo>
                  <a:pt x="1217351" y="0"/>
                </a:lnTo>
                <a:lnTo>
                  <a:pt x="4444290" y="0"/>
                </a:lnTo>
                <a:lnTo>
                  <a:pt x="4454317" y="1002631"/>
                </a:lnTo>
                <a:lnTo>
                  <a:pt x="0" y="992664"/>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 name="Parallelogram 8"/>
          <p:cNvSpPr/>
          <p:nvPr/>
        </p:nvSpPr>
        <p:spPr>
          <a:xfrm>
            <a:off x="1" y="-4333"/>
            <a:ext cx="567708" cy="212348"/>
          </a:xfrm>
          <a:custGeom>
            <a:avLst/>
            <a:gdLst>
              <a:gd name="connsiteX0" fmla="*/ 0 w 567708"/>
              <a:gd name="connsiteY0" fmla="*/ 190681 h 190681"/>
              <a:gd name="connsiteX1" fmla="*/ 0 w 567708"/>
              <a:gd name="connsiteY1" fmla="*/ 0 h 190681"/>
              <a:gd name="connsiteX2" fmla="*/ 567708 w 567708"/>
              <a:gd name="connsiteY2" fmla="*/ 0 h 190681"/>
              <a:gd name="connsiteX3" fmla="*/ 567708 w 567708"/>
              <a:gd name="connsiteY3" fmla="*/ 190681 h 190681"/>
              <a:gd name="connsiteX4" fmla="*/ 0 w 567708"/>
              <a:gd name="connsiteY4" fmla="*/ 190681 h 190681"/>
              <a:gd name="connsiteX0" fmla="*/ 0 w 567708"/>
              <a:gd name="connsiteY0" fmla="*/ 190681 h 190681"/>
              <a:gd name="connsiteX1" fmla="*/ 0 w 567708"/>
              <a:gd name="connsiteY1" fmla="*/ 0 h 190681"/>
              <a:gd name="connsiteX2" fmla="*/ 403029 w 567708"/>
              <a:gd name="connsiteY2" fmla="*/ 4334 h 190681"/>
              <a:gd name="connsiteX3" fmla="*/ 567708 w 567708"/>
              <a:gd name="connsiteY3" fmla="*/ 190681 h 190681"/>
              <a:gd name="connsiteX4" fmla="*/ 0 w 567708"/>
              <a:gd name="connsiteY4" fmla="*/ 190681 h 190681"/>
              <a:gd name="connsiteX0" fmla="*/ 0 w 567708"/>
              <a:gd name="connsiteY0" fmla="*/ 195014 h 195014"/>
              <a:gd name="connsiteX1" fmla="*/ 0 w 567708"/>
              <a:gd name="connsiteY1" fmla="*/ 4333 h 195014"/>
              <a:gd name="connsiteX2" fmla="*/ 338024 w 567708"/>
              <a:gd name="connsiteY2" fmla="*/ 0 h 195014"/>
              <a:gd name="connsiteX3" fmla="*/ 567708 w 567708"/>
              <a:gd name="connsiteY3" fmla="*/ 195014 h 195014"/>
              <a:gd name="connsiteX4" fmla="*/ 0 w 567708"/>
              <a:gd name="connsiteY4" fmla="*/ 195014 h 1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08" h="195014">
                <a:moveTo>
                  <a:pt x="0" y="195014"/>
                </a:moveTo>
                <a:lnTo>
                  <a:pt x="0" y="4333"/>
                </a:lnTo>
                <a:lnTo>
                  <a:pt x="338024" y="0"/>
                </a:lnTo>
                <a:lnTo>
                  <a:pt x="567708" y="195014"/>
                </a:lnTo>
                <a:lnTo>
                  <a:pt x="0" y="195014"/>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Parallelogram 11"/>
          <p:cNvSpPr/>
          <p:nvPr/>
        </p:nvSpPr>
        <p:spPr>
          <a:xfrm flipH="1">
            <a:off x="327186" y="-4332"/>
            <a:ext cx="666959" cy="212348"/>
          </a:xfrm>
          <a:prstGeom prst="parallelogram">
            <a:avLst>
              <a:gd name="adj" fmla="val 112500"/>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Parallelogram 12"/>
          <p:cNvSpPr/>
          <p:nvPr/>
        </p:nvSpPr>
        <p:spPr>
          <a:xfrm flipH="1">
            <a:off x="715051" y="-4332"/>
            <a:ext cx="1265427" cy="212348"/>
          </a:xfrm>
          <a:prstGeom prst="parallelogram">
            <a:avLst>
              <a:gd name="adj" fmla="val 112500"/>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Parallelogram 12"/>
          <p:cNvSpPr/>
          <p:nvPr/>
        </p:nvSpPr>
        <p:spPr>
          <a:xfrm flipH="1">
            <a:off x="1711787" y="-4333"/>
            <a:ext cx="10490240" cy="212349"/>
          </a:xfrm>
          <a:custGeom>
            <a:avLst/>
            <a:gdLst>
              <a:gd name="connsiteX0" fmla="*/ 0 w 10490240"/>
              <a:gd name="connsiteY0" fmla="*/ 212348 h 212348"/>
              <a:gd name="connsiteX1" fmla="*/ 238892 w 10490240"/>
              <a:gd name="connsiteY1" fmla="*/ 0 h 212348"/>
              <a:gd name="connsiteX2" fmla="*/ 10490240 w 10490240"/>
              <a:gd name="connsiteY2" fmla="*/ 0 h 212348"/>
              <a:gd name="connsiteX3" fmla="*/ 10251349 w 10490240"/>
              <a:gd name="connsiteY3" fmla="*/ 212348 h 212348"/>
              <a:gd name="connsiteX4" fmla="*/ 0 w 10490240"/>
              <a:gd name="connsiteY4" fmla="*/ 212348 h 212348"/>
              <a:gd name="connsiteX0" fmla="*/ 0 w 10490240"/>
              <a:gd name="connsiteY0" fmla="*/ 212348 h 212348"/>
              <a:gd name="connsiteX1" fmla="*/ 4875 w 10490240"/>
              <a:gd name="connsiteY1" fmla="*/ 8668 h 212348"/>
              <a:gd name="connsiteX2" fmla="*/ 10490240 w 10490240"/>
              <a:gd name="connsiteY2" fmla="*/ 0 h 212348"/>
              <a:gd name="connsiteX3" fmla="*/ 10251349 w 10490240"/>
              <a:gd name="connsiteY3" fmla="*/ 212348 h 212348"/>
              <a:gd name="connsiteX4" fmla="*/ 0 w 10490240"/>
              <a:gd name="connsiteY4" fmla="*/ 212348 h 212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240" h="212348">
                <a:moveTo>
                  <a:pt x="0" y="212348"/>
                </a:moveTo>
                <a:lnTo>
                  <a:pt x="4875" y="8668"/>
                </a:lnTo>
                <a:lnTo>
                  <a:pt x="10490240" y="0"/>
                </a:lnTo>
                <a:lnTo>
                  <a:pt x="10251349" y="212348"/>
                </a:lnTo>
                <a:lnTo>
                  <a:pt x="0" y="212348"/>
                </a:lnTo>
                <a:close/>
              </a:path>
            </a:pathLst>
          </a:cu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 name="Parallelogram 8"/>
          <p:cNvSpPr/>
          <p:nvPr/>
        </p:nvSpPr>
        <p:spPr>
          <a:xfrm>
            <a:off x="7443538" y="5887455"/>
            <a:ext cx="1556084" cy="970547"/>
          </a:xfrm>
          <a:prstGeom prst="parallelogram">
            <a:avLst>
              <a:gd name="adj" fmla="val 125826"/>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 name="Parallelogram 9"/>
          <p:cNvSpPr/>
          <p:nvPr/>
        </p:nvSpPr>
        <p:spPr>
          <a:xfrm>
            <a:off x="7121694" y="5887455"/>
            <a:ext cx="1556084" cy="970547"/>
          </a:xfrm>
          <a:prstGeom prst="parallelogram">
            <a:avLst>
              <a:gd name="adj" fmla="val 125826"/>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6" name="Content Placeholder 16"/>
          <p:cNvSpPr>
            <a:spLocks noGrp="1"/>
          </p:cNvSpPr>
          <p:nvPr>
            <p:ph sz="quarter" idx="10"/>
          </p:nvPr>
        </p:nvSpPr>
        <p:spPr>
          <a:xfrm>
            <a:off x="715049" y="2019302"/>
            <a:ext cx="10771097" cy="4241135"/>
          </a:xfrm>
        </p:spPr>
        <p:txBody>
          <a:bodyPr/>
          <a:lstStyle>
            <a:lvl1pPr>
              <a:buClr>
                <a:srgbClr val="173144"/>
              </a:buClr>
              <a:defRPr>
                <a:solidFill>
                  <a:srgbClr val="002060"/>
                </a:solidFill>
              </a:defRPr>
            </a:lvl1pPr>
            <a:lvl2pPr marL="514350" indent="-171450">
              <a:buClr>
                <a:srgbClr val="973674"/>
              </a:buClr>
              <a:buFont typeface="Wingdings" panose="05000000000000000000" pitchFamily="2" charset="2"/>
              <a:buChar char="§"/>
              <a:defRPr>
                <a:solidFill>
                  <a:srgbClr val="002060"/>
                </a:solidFill>
              </a:defRPr>
            </a:lvl2pPr>
            <a:lvl3pPr marL="857250" indent="-171450">
              <a:buClr>
                <a:srgbClr val="973674"/>
              </a:buClr>
              <a:buFont typeface="Wingdings" panose="05000000000000000000" pitchFamily="2" charset="2"/>
              <a:buChar char="§"/>
              <a:defRPr>
                <a:solidFill>
                  <a:srgbClr val="002060"/>
                </a:solidFill>
              </a:defRPr>
            </a:lvl3pPr>
            <a:lvl4pPr marL="1200150" indent="-171450">
              <a:buClr>
                <a:srgbClr val="973674"/>
              </a:buClr>
              <a:buFont typeface="Wingdings" panose="05000000000000000000" pitchFamily="2" charset="2"/>
              <a:buChar char="§"/>
              <a:defRPr>
                <a:solidFill>
                  <a:srgbClr val="002060"/>
                </a:solidFill>
              </a:defRPr>
            </a:lvl4pPr>
            <a:lvl5pPr marL="1543050" indent="-171450">
              <a:buClr>
                <a:srgbClr val="973674"/>
              </a:buClr>
              <a:buFont typeface="Wingdings" panose="05000000000000000000" pitchFamily="2" charset="2"/>
              <a:buChar char="§"/>
              <a:defRPr>
                <a:solidFill>
                  <a:srgbClr val="002060"/>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20742229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8" y="131768"/>
            <a:ext cx="11426196" cy="344909"/>
          </a:xfrm>
        </p:spPr>
        <p:txBody>
          <a:bodyPr>
            <a:noAutofit/>
          </a:bodyPr>
          <a:lstStyle>
            <a:lvl1pPr>
              <a:defRPr sz="2400"/>
            </a:lvl1pPr>
          </a:lstStyle>
          <a:p>
            <a:r>
              <a:rPr lang="en-US" smtClean="0"/>
              <a:t>Click to edit Master title style</a:t>
            </a:r>
            <a:endParaRPr lang="es-MX" dirty="0"/>
          </a:p>
        </p:txBody>
      </p:sp>
      <p:sp>
        <p:nvSpPr>
          <p:cNvPr id="3" name="Content Placeholder 2"/>
          <p:cNvSpPr>
            <a:spLocks noGrp="1"/>
          </p:cNvSpPr>
          <p:nvPr>
            <p:ph idx="1"/>
          </p:nvPr>
        </p:nvSpPr>
        <p:spPr/>
        <p:txBody>
          <a:bodyPr/>
          <a:lstStyle>
            <a:lvl1pPr>
              <a:buFont typeface="Arial" pitchFamily="34" charset="0"/>
              <a:buChar char="•"/>
              <a:defRPr sz="1800"/>
            </a:lvl1pPr>
            <a:lvl2pPr marL="600075" indent="-257175">
              <a:buFont typeface="Arial" pitchFamily="34" charset="0"/>
              <a:buChar char="•"/>
              <a:defRPr sz="1800"/>
            </a:lvl2pPr>
            <a:lvl3pPr>
              <a:defRPr sz="1200"/>
            </a:lvl3pPr>
            <a:lvl4pPr>
              <a:defRPr sz="1050"/>
            </a:lvl4pPr>
            <a:lvl5pPr>
              <a:defRPr sz="105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12767942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792165" y="384177"/>
            <a:ext cx="9881633" cy="1325563"/>
          </a:xfrm>
        </p:spPr>
        <p:txBody>
          <a:bodyPr>
            <a:normAutofit/>
          </a:bodyPr>
          <a:lstStyle>
            <a:lvl1pPr>
              <a:defRPr sz="3000" b="1">
                <a:solidFill>
                  <a:srgbClr val="002060"/>
                </a:solidFill>
                <a:latin typeface="Candara" panose="020E0502030303020204" pitchFamily="34" charset="0"/>
              </a:defRPr>
            </a:lvl1pPr>
          </a:lstStyle>
          <a:p>
            <a:r>
              <a:rPr lang="en-US" smtClean="0"/>
              <a:t>Click to edit Master title style</a:t>
            </a:r>
            <a:endParaRPr lang="es-MX" dirty="0"/>
          </a:p>
        </p:txBody>
      </p:sp>
      <p:sp>
        <p:nvSpPr>
          <p:cNvPr id="9" name="Rectangle 8"/>
          <p:cNvSpPr/>
          <p:nvPr/>
        </p:nvSpPr>
        <p:spPr>
          <a:xfrm>
            <a:off x="1431757" y="6649383"/>
            <a:ext cx="10760243" cy="216566"/>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Right Triangle 11"/>
          <p:cNvSpPr/>
          <p:nvPr/>
        </p:nvSpPr>
        <p:spPr>
          <a:xfrm>
            <a:off x="-1" y="6392849"/>
            <a:ext cx="588399" cy="473102"/>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Parallelogram 3"/>
          <p:cNvSpPr/>
          <p:nvPr/>
        </p:nvSpPr>
        <p:spPr>
          <a:xfrm rot="16200000" flipV="1">
            <a:off x="10186738" y="1042738"/>
            <a:ext cx="3047999" cy="962527"/>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360" h="1085850">
                <a:moveTo>
                  <a:pt x="0" y="1085850"/>
                </a:moveTo>
                <a:lnTo>
                  <a:pt x="1414461" y="0"/>
                </a:lnTo>
                <a:lnTo>
                  <a:pt x="4210050" y="0"/>
                </a:lnTo>
                <a:cubicBezTo>
                  <a:pt x="4210487" y="361950"/>
                  <a:pt x="4210923" y="723900"/>
                  <a:pt x="4211360" y="1085850"/>
                </a:cubicBezTo>
                <a:lnTo>
                  <a:pt x="0" y="1085850"/>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Parallelogram 3"/>
          <p:cNvSpPr/>
          <p:nvPr/>
        </p:nvSpPr>
        <p:spPr>
          <a:xfrm rot="16200000" flipV="1">
            <a:off x="9894091" y="1168467"/>
            <a:ext cx="2503848" cy="166916"/>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 name="connsiteX0" fmla="*/ 0 w 4211360"/>
              <a:gd name="connsiteY0" fmla="*/ 1085850 h 1085850"/>
              <a:gd name="connsiteX1" fmla="*/ 972655 w 4211360"/>
              <a:gd name="connsiteY1" fmla="*/ -5 h 1085850"/>
              <a:gd name="connsiteX2" fmla="*/ 4210050 w 4211360"/>
              <a:gd name="connsiteY2" fmla="*/ 0 h 1085850"/>
              <a:gd name="connsiteX3" fmla="*/ 4211360 w 4211360"/>
              <a:gd name="connsiteY3" fmla="*/ 1085850 h 1085850"/>
              <a:gd name="connsiteX4" fmla="*/ 0 w 4211360"/>
              <a:gd name="connsiteY4" fmla="*/ 1085850 h 1085850"/>
              <a:gd name="connsiteX0" fmla="*/ 0 w 3459517"/>
              <a:gd name="connsiteY0" fmla="*/ 1142997 h 1142992"/>
              <a:gd name="connsiteX1" fmla="*/ 220812 w 3459517"/>
              <a:gd name="connsiteY1" fmla="*/ -5 h 1142992"/>
              <a:gd name="connsiteX2" fmla="*/ 3458207 w 3459517"/>
              <a:gd name="connsiteY2" fmla="*/ 0 h 1142992"/>
              <a:gd name="connsiteX3" fmla="*/ 3459517 w 3459517"/>
              <a:gd name="connsiteY3" fmla="*/ 1085850 h 1142992"/>
              <a:gd name="connsiteX4" fmla="*/ 0 w 3459517"/>
              <a:gd name="connsiteY4" fmla="*/ 1142997 h 114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517" h="1142992">
                <a:moveTo>
                  <a:pt x="0" y="1142997"/>
                </a:moveTo>
                <a:lnTo>
                  <a:pt x="220812" y="-5"/>
                </a:lnTo>
                <a:lnTo>
                  <a:pt x="3458207" y="0"/>
                </a:lnTo>
                <a:cubicBezTo>
                  <a:pt x="3458644" y="361950"/>
                  <a:pt x="3459080" y="723900"/>
                  <a:pt x="3459517" y="1085850"/>
                </a:cubicBezTo>
                <a:lnTo>
                  <a:pt x="0" y="1142997"/>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5" name="Parallelogram 3"/>
          <p:cNvSpPr/>
          <p:nvPr/>
        </p:nvSpPr>
        <p:spPr>
          <a:xfrm rot="16200000" flipV="1">
            <a:off x="9685664" y="1242892"/>
            <a:ext cx="2659053" cy="173271"/>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 name="connsiteX0" fmla="*/ 0 w 4211360"/>
              <a:gd name="connsiteY0" fmla="*/ 1085850 h 1085850"/>
              <a:gd name="connsiteX1" fmla="*/ 972655 w 4211360"/>
              <a:gd name="connsiteY1" fmla="*/ -5 h 1085850"/>
              <a:gd name="connsiteX2" fmla="*/ 4210050 w 4211360"/>
              <a:gd name="connsiteY2" fmla="*/ 0 h 1085850"/>
              <a:gd name="connsiteX3" fmla="*/ 4211360 w 4211360"/>
              <a:gd name="connsiteY3" fmla="*/ 1085850 h 1085850"/>
              <a:gd name="connsiteX4" fmla="*/ 0 w 4211360"/>
              <a:gd name="connsiteY4" fmla="*/ 1085850 h 1085850"/>
              <a:gd name="connsiteX0" fmla="*/ 0 w 3459517"/>
              <a:gd name="connsiteY0" fmla="*/ 1142997 h 1142992"/>
              <a:gd name="connsiteX1" fmla="*/ 220812 w 3459517"/>
              <a:gd name="connsiteY1" fmla="*/ -5 h 1142992"/>
              <a:gd name="connsiteX2" fmla="*/ 3458207 w 3459517"/>
              <a:gd name="connsiteY2" fmla="*/ 0 h 1142992"/>
              <a:gd name="connsiteX3" fmla="*/ 3459517 w 3459517"/>
              <a:gd name="connsiteY3" fmla="*/ 1085850 h 1142992"/>
              <a:gd name="connsiteX4" fmla="*/ 0 w 3459517"/>
              <a:gd name="connsiteY4" fmla="*/ 1142997 h 114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517" h="1142992">
                <a:moveTo>
                  <a:pt x="0" y="1142997"/>
                </a:moveTo>
                <a:lnTo>
                  <a:pt x="220812" y="-5"/>
                </a:lnTo>
                <a:lnTo>
                  <a:pt x="3458207" y="0"/>
                </a:lnTo>
                <a:cubicBezTo>
                  <a:pt x="3458644" y="361950"/>
                  <a:pt x="3459080" y="723900"/>
                  <a:pt x="3459517" y="1085850"/>
                </a:cubicBezTo>
                <a:lnTo>
                  <a:pt x="0" y="1142997"/>
                </a:lnTo>
                <a:close/>
              </a:path>
            </a:pathLst>
          </a:cu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6" name="Content Placeholder 16"/>
          <p:cNvSpPr>
            <a:spLocks noGrp="1"/>
          </p:cNvSpPr>
          <p:nvPr>
            <p:ph sz="quarter" idx="10"/>
          </p:nvPr>
        </p:nvSpPr>
        <p:spPr>
          <a:xfrm>
            <a:off x="792164" y="2019302"/>
            <a:ext cx="10658475" cy="4241135"/>
          </a:xfrm>
        </p:spPr>
        <p:txBody>
          <a:bodyPr/>
          <a:lstStyle>
            <a:lvl1pPr marL="385763" indent="-385763">
              <a:buClr>
                <a:srgbClr val="173144"/>
              </a:buClr>
              <a:buFont typeface="Wingdings" panose="05000000000000000000" pitchFamily="2" charset="2"/>
              <a:buChar char="§"/>
              <a:defRPr>
                <a:solidFill>
                  <a:srgbClr val="173144"/>
                </a:solidFill>
              </a:defRPr>
            </a:lvl1pPr>
            <a:lvl2pPr marL="514350" indent="-171450">
              <a:buClr>
                <a:srgbClr val="973674"/>
              </a:buClr>
              <a:buFont typeface="Wingdings" panose="05000000000000000000" pitchFamily="2" charset="2"/>
              <a:buChar char="§"/>
              <a:defRPr>
                <a:solidFill>
                  <a:srgbClr val="002060"/>
                </a:solidFill>
              </a:defRPr>
            </a:lvl2pPr>
            <a:lvl3pPr marL="857250" indent="-171450">
              <a:buClr>
                <a:srgbClr val="973674"/>
              </a:buClr>
              <a:buFont typeface="Wingdings" panose="05000000000000000000" pitchFamily="2" charset="2"/>
              <a:buChar char="§"/>
              <a:defRPr>
                <a:solidFill>
                  <a:srgbClr val="002060"/>
                </a:solidFill>
              </a:defRPr>
            </a:lvl3pPr>
            <a:lvl4pPr marL="1200150" indent="-171450">
              <a:buClr>
                <a:srgbClr val="973674"/>
              </a:buClr>
              <a:buFont typeface="Wingdings" panose="05000000000000000000" pitchFamily="2" charset="2"/>
              <a:buChar char="§"/>
              <a:defRPr>
                <a:solidFill>
                  <a:srgbClr val="002060"/>
                </a:solidFill>
              </a:defRPr>
            </a:lvl4pPr>
            <a:lvl5pPr marL="1543050" indent="-171450">
              <a:buClr>
                <a:srgbClr val="973674"/>
              </a:buClr>
              <a:buFont typeface="Wingdings" panose="05000000000000000000" pitchFamily="2" charset="2"/>
              <a:buChar char="§"/>
              <a:defRPr>
                <a:solidFill>
                  <a:srgbClr val="002060"/>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21" name="Diagonal Stripe 20"/>
          <p:cNvSpPr/>
          <p:nvPr/>
        </p:nvSpPr>
        <p:spPr>
          <a:xfrm rot="10800000" flipH="1">
            <a:off x="1" y="5206533"/>
            <a:ext cx="2094615" cy="1659418"/>
          </a:xfrm>
          <a:prstGeom prst="diagStripe">
            <a:avLst/>
          </a:prstGeom>
          <a:solidFill>
            <a:srgbClr val="D5BCB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22" name="Diagonal Stripe 21"/>
          <p:cNvSpPr/>
          <p:nvPr/>
        </p:nvSpPr>
        <p:spPr>
          <a:xfrm rot="10800000" flipH="1">
            <a:off x="1" y="5994080"/>
            <a:ext cx="1095153" cy="871871"/>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Tree>
    <p:extLst>
      <p:ext uri="{BB962C8B-B14F-4D97-AF65-F5344CB8AC3E}">
        <p14:creationId xmlns:p14="http://schemas.microsoft.com/office/powerpoint/2010/main" val="103038273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Rectangle 1"/>
          <p:cNvSpPr/>
          <p:nvPr/>
        </p:nvSpPr>
        <p:spPr>
          <a:xfrm>
            <a:off x="0" y="-1"/>
            <a:ext cx="12192000" cy="6858001"/>
          </a:xfrm>
          <a:prstGeom prst="rect">
            <a:avLst/>
          </a:prstGeom>
          <a:solidFill>
            <a:srgbClr val="00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7" name="Title 1"/>
          <p:cNvSpPr>
            <a:spLocks noGrp="1"/>
          </p:cNvSpPr>
          <p:nvPr>
            <p:ph type="title"/>
          </p:nvPr>
        </p:nvSpPr>
        <p:spPr>
          <a:xfrm>
            <a:off x="792165" y="384177"/>
            <a:ext cx="9881633" cy="1325563"/>
          </a:xfrm>
        </p:spPr>
        <p:txBody>
          <a:bodyPr>
            <a:normAutofit/>
          </a:bodyPr>
          <a:lstStyle>
            <a:lvl1pPr>
              <a:defRPr sz="3000" b="1">
                <a:solidFill>
                  <a:schemeClr val="bg1"/>
                </a:solidFill>
                <a:latin typeface="Candara" panose="020E0502030303020204" pitchFamily="34" charset="0"/>
              </a:defRPr>
            </a:lvl1pPr>
          </a:lstStyle>
          <a:p>
            <a:r>
              <a:rPr lang="en-US" smtClean="0"/>
              <a:t>Click to edit Master title style</a:t>
            </a:r>
            <a:endParaRPr lang="es-MX" dirty="0"/>
          </a:p>
        </p:txBody>
      </p:sp>
      <p:sp>
        <p:nvSpPr>
          <p:cNvPr id="9" name="Rectangle 8"/>
          <p:cNvSpPr/>
          <p:nvPr/>
        </p:nvSpPr>
        <p:spPr>
          <a:xfrm>
            <a:off x="1431757" y="6649383"/>
            <a:ext cx="10760243" cy="216566"/>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 name="Diagonal Stripe 9"/>
          <p:cNvSpPr/>
          <p:nvPr/>
        </p:nvSpPr>
        <p:spPr>
          <a:xfrm rot="10800000" flipH="1">
            <a:off x="1" y="5206533"/>
            <a:ext cx="2094615" cy="1659418"/>
          </a:xfrm>
          <a:prstGeom prst="diagStripe">
            <a:avLst/>
          </a:pr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11" name="Diagonal Stripe 10"/>
          <p:cNvSpPr/>
          <p:nvPr/>
        </p:nvSpPr>
        <p:spPr>
          <a:xfrm rot="10800000" flipH="1">
            <a:off x="1" y="5994080"/>
            <a:ext cx="1095153" cy="871871"/>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12" name="Right Triangle 11"/>
          <p:cNvSpPr/>
          <p:nvPr/>
        </p:nvSpPr>
        <p:spPr>
          <a:xfrm>
            <a:off x="-1" y="6392849"/>
            <a:ext cx="588399" cy="473102"/>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Parallelogram 3"/>
          <p:cNvSpPr/>
          <p:nvPr/>
        </p:nvSpPr>
        <p:spPr>
          <a:xfrm rot="16200000" flipV="1">
            <a:off x="10186738" y="1042738"/>
            <a:ext cx="3047999" cy="962527"/>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360" h="1085850">
                <a:moveTo>
                  <a:pt x="0" y="1085850"/>
                </a:moveTo>
                <a:lnTo>
                  <a:pt x="1414461" y="0"/>
                </a:lnTo>
                <a:lnTo>
                  <a:pt x="4210050" y="0"/>
                </a:lnTo>
                <a:cubicBezTo>
                  <a:pt x="4210487" y="361950"/>
                  <a:pt x="4210923" y="723900"/>
                  <a:pt x="4211360" y="1085850"/>
                </a:cubicBezTo>
                <a:lnTo>
                  <a:pt x="0" y="1085850"/>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Parallelogram 3"/>
          <p:cNvSpPr/>
          <p:nvPr/>
        </p:nvSpPr>
        <p:spPr>
          <a:xfrm rot="16200000" flipV="1">
            <a:off x="9894091" y="1168467"/>
            <a:ext cx="2503848" cy="166916"/>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 name="connsiteX0" fmla="*/ 0 w 4211360"/>
              <a:gd name="connsiteY0" fmla="*/ 1085850 h 1085850"/>
              <a:gd name="connsiteX1" fmla="*/ 972655 w 4211360"/>
              <a:gd name="connsiteY1" fmla="*/ -5 h 1085850"/>
              <a:gd name="connsiteX2" fmla="*/ 4210050 w 4211360"/>
              <a:gd name="connsiteY2" fmla="*/ 0 h 1085850"/>
              <a:gd name="connsiteX3" fmla="*/ 4211360 w 4211360"/>
              <a:gd name="connsiteY3" fmla="*/ 1085850 h 1085850"/>
              <a:gd name="connsiteX4" fmla="*/ 0 w 4211360"/>
              <a:gd name="connsiteY4" fmla="*/ 1085850 h 1085850"/>
              <a:gd name="connsiteX0" fmla="*/ 0 w 3459517"/>
              <a:gd name="connsiteY0" fmla="*/ 1142997 h 1142992"/>
              <a:gd name="connsiteX1" fmla="*/ 220812 w 3459517"/>
              <a:gd name="connsiteY1" fmla="*/ -5 h 1142992"/>
              <a:gd name="connsiteX2" fmla="*/ 3458207 w 3459517"/>
              <a:gd name="connsiteY2" fmla="*/ 0 h 1142992"/>
              <a:gd name="connsiteX3" fmla="*/ 3459517 w 3459517"/>
              <a:gd name="connsiteY3" fmla="*/ 1085850 h 1142992"/>
              <a:gd name="connsiteX4" fmla="*/ 0 w 3459517"/>
              <a:gd name="connsiteY4" fmla="*/ 1142997 h 114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517" h="1142992">
                <a:moveTo>
                  <a:pt x="0" y="1142997"/>
                </a:moveTo>
                <a:lnTo>
                  <a:pt x="220812" y="-5"/>
                </a:lnTo>
                <a:lnTo>
                  <a:pt x="3458207" y="0"/>
                </a:lnTo>
                <a:cubicBezTo>
                  <a:pt x="3458644" y="361950"/>
                  <a:pt x="3459080" y="723900"/>
                  <a:pt x="3459517" y="1085850"/>
                </a:cubicBezTo>
                <a:lnTo>
                  <a:pt x="0" y="1142997"/>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5" name="Parallelogram 3"/>
          <p:cNvSpPr/>
          <p:nvPr/>
        </p:nvSpPr>
        <p:spPr>
          <a:xfrm rot="16200000" flipV="1">
            <a:off x="9685664" y="1242892"/>
            <a:ext cx="2659053" cy="173271"/>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 name="connsiteX0" fmla="*/ 0 w 4211360"/>
              <a:gd name="connsiteY0" fmla="*/ 1085850 h 1085850"/>
              <a:gd name="connsiteX1" fmla="*/ 972655 w 4211360"/>
              <a:gd name="connsiteY1" fmla="*/ -5 h 1085850"/>
              <a:gd name="connsiteX2" fmla="*/ 4210050 w 4211360"/>
              <a:gd name="connsiteY2" fmla="*/ 0 h 1085850"/>
              <a:gd name="connsiteX3" fmla="*/ 4211360 w 4211360"/>
              <a:gd name="connsiteY3" fmla="*/ 1085850 h 1085850"/>
              <a:gd name="connsiteX4" fmla="*/ 0 w 4211360"/>
              <a:gd name="connsiteY4" fmla="*/ 1085850 h 1085850"/>
              <a:gd name="connsiteX0" fmla="*/ 0 w 3459517"/>
              <a:gd name="connsiteY0" fmla="*/ 1142997 h 1142992"/>
              <a:gd name="connsiteX1" fmla="*/ 220812 w 3459517"/>
              <a:gd name="connsiteY1" fmla="*/ -5 h 1142992"/>
              <a:gd name="connsiteX2" fmla="*/ 3458207 w 3459517"/>
              <a:gd name="connsiteY2" fmla="*/ 0 h 1142992"/>
              <a:gd name="connsiteX3" fmla="*/ 3459517 w 3459517"/>
              <a:gd name="connsiteY3" fmla="*/ 1085850 h 1142992"/>
              <a:gd name="connsiteX4" fmla="*/ 0 w 3459517"/>
              <a:gd name="connsiteY4" fmla="*/ 1142997 h 114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517" h="1142992">
                <a:moveTo>
                  <a:pt x="0" y="1142997"/>
                </a:moveTo>
                <a:lnTo>
                  <a:pt x="220812" y="-5"/>
                </a:lnTo>
                <a:lnTo>
                  <a:pt x="3458207" y="0"/>
                </a:lnTo>
                <a:cubicBezTo>
                  <a:pt x="3458644" y="361950"/>
                  <a:pt x="3459080" y="723900"/>
                  <a:pt x="3459517" y="1085850"/>
                </a:cubicBezTo>
                <a:lnTo>
                  <a:pt x="0" y="1142997"/>
                </a:lnTo>
                <a:close/>
              </a:path>
            </a:pathLst>
          </a:cu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7" name="Content Placeholder 16"/>
          <p:cNvSpPr>
            <a:spLocks noGrp="1"/>
          </p:cNvSpPr>
          <p:nvPr>
            <p:ph sz="quarter" idx="10"/>
          </p:nvPr>
        </p:nvSpPr>
        <p:spPr>
          <a:xfrm>
            <a:off x="792164" y="2019302"/>
            <a:ext cx="10658475" cy="4241135"/>
          </a:xfrm>
        </p:spPr>
        <p:txBody>
          <a:bodyPr/>
          <a:lstStyle>
            <a:lvl1pPr>
              <a:buClr>
                <a:srgbClr val="DE9697"/>
              </a:buClr>
              <a:defRPr>
                <a:solidFill>
                  <a:schemeClr val="bg1"/>
                </a:solidFill>
              </a:defRPr>
            </a:lvl1pPr>
            <a:lvl2pPr marL="514350" indent="-171450">
              <a:buClr>
                <a:srgbClr val="DE9697"/>
              </a:buClr>
              <a:buFont typeface="Wingdings" panose="05000000000000000000" pitchFamily="2" charset="2"/>
              <a:buChar char="§"/>
              <a:defRPr>
                <a:solidFill>
                  <a:schemeClr val="bg1"/>
                </a:solidFill>
              </a:defRPr>
            </a:lvl2pPr>
            <a:lvl3pPr marL="857250" indent="-171450">
              <a:buClr>
                <a:srgbClr val="DE9697"/>
              </a:buClr>
              <a:buFont typeface="Wingdings" panose="05000000000000000000" pitchFamily="2" charset="2"/>
              <a:buChar char="§"/>
              <a:defRPr>
                <a:solidFill>
                  <a:schemeClr val="bg1"/>
                </a:solidFill>
              </a:defRPr>
            </a:lvl3pPr>
            <a:lvl4pPr marL="1200150" indent="-171450">
              <a:buClr>
                <a:srgbClr val="DE9697"/>
              </a:buClr>
              <a:buFont typeface="Wingdings" panose="05000000000000000000" pitchFamily="2" charset="2"/>
              <a:buChar char="§"/>
              <a:defRPr>
                <a:solidFill>
                  <a:schemeClr val="bg1"/>
                </a:solidFill>
              </a:defRPr>
            </a:lvl4pPr>
            <a:lvl5pPr marL="1543050" indent="-171450">
              <a:buClr>
                <a:srgbClr val="DE9697"/>
              </a:buClr>
              <a:buFont typeface="Wingdings" panose="05000000000000000000" pitchFamily="2" charset="2"/>
              <a:buChar cha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420756065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Rectangle 1"/>
          <p:cNvSpPr/>
          <p:nvPr/>
        </p:nvSpPr>
        <p:spPr>
          <a:xfrm>
            <a:off x="0" y="-1"/>
            <a:ext cx="12192000" cy="6858001"/>
          </a:xfrm>
          <a:prstGeom prst="rect">
            <a:avLst/>
          </a:prstGeom>
          <a:solidFill>
            <a:srgbClr val="00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 name="Diagonal Stripe 10"/>
          <p:cNvSpPr/>
          <p:nvPr/>
        </p:nvSpPr>
        <p:spPr>
          <a:xfrm rot="10800000" flipH="1">
            <a:off x="1" y="5994080"/>
            <a:ext cx="1095153" cy="871871"/>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12" name="Right Triangle 11"/>
          <p:cNvSpPr/>
          <p:nvPr/>
        </p:nvSpPr>
        <p:spPr>
          <a:xfrm>
            <a:off x="-1" y="6392849"/>
            <a:ext cx="588399" cy="473102"/>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071" y="0"/>
            <a:ext cx="5782327" cy="6649200"/>
          </a:xfrm>
          <a:prstGeom prst="rect">
            <a:avLst/>
          </a:prstGeom>
        </p:spPr>
      </p:pic>
      <p:sp>
        <p:nvSpPr>
          <p:cNvPr id="5" name="Isosceles Triangle 4"/>
          <p:cNvSpPr/>
          <p:nvPr/>
        </p:nvSpPr>
        <p:spPr>
          <a:xfrm rot="12102872">
            <a:off x="6980511" y="-225592"/>
            <a:ext cx="605547" cy="3023378"/>
          </a:xfrm>
          <a:custGeom>
            <a:avLst/>
            <a:gdLst>
              <a:gd name="connsiteX0" fmla="*/ 0 w 535429"/>
              <a:gd name="connsiteY0" fmla="*/ 4800258 h 4800258"/>
              <a:gd name="connsiteX1" fmla="*/ 267715 w 535429"/>
              <a:gd name="connsiteY1" fmla="*/ 0 h 4800258"/>
              <a:gd name="connsiteX2" fmla="*/ 535429 w 535429"/>
              <a:gd name="connsiteY2" fmla="*/ 4800258 h 4800258"/>
              <a:gd name="connsiteX3" fmla="*/ 0 w 535429"/>
              <a:gd name="connsiteY3" fmla="*/ 4800258 h 4800258"/>
              <a:gd name="connsiteX0" fmla="*/ 0 w 466507"/>
              <a:gd name="connsiteY0" fmla="*/ 4800258 h 4800258"/>
              <a:gd name="connsiteX1" fmla="*/ 267715 w 466507"/>
              <a:gd name="connsiteY1" fmla="*/ 0 h 4800258"/>
              <a:gd name="connsiteX2" fmla="*/ 466507 w 466507"/>
              <a:gd name="connsiteY2" fmla="*/ 4364555 h 4800258"/>
              <a:gd name="connsiteX3" fmla="*/ 0 w 466507"/>
              <a:gd name="connsiteY3" fmla="*/ 4800258 h 4800258"/>
              <a:gd name="connsiteX0" fmla="*/ 0 w 475326"/>
              <a:gd name="connsiteY0" fmla="*/ 4800258 h 4800258"/>
              <a:gd name="connsiteX1" fmla="*/ 267715 w 475326"/>
              <a:gd name="connsiteY1" fmla="*/ 0 h 4800258"/>
              <a:gd name="connsiteX2" fmla="*/ 475326 w 475326"/>
              <a:gd name="connsiteY2" fmla="*/ 4374446 h 4800258"/>
              <a:gd name="connsiteX3" fmla="*/ 0 w 475326"/>
              <a:gd name="connsiteY3" fmla="*/ 4800258 h 4800258"/>
              <a:gd name="connsiteX0" fmla="*/ 0 w 475326"/>
              <a:gd name="connsiteY0" fmla="*/ 3569912 h 3569912"/>
              <a:gd name="connsiteX1" fmla="*/ 198747 w 475326"/>
              <a:gd name="connsiteY1" fmla="*/ 0 h 3569912"/>
              <a:gd name="connsiteX2" fmla="*/ 475326 w 475326"/>
              <a:gd name="connsiteY2" fmla="*/ 3144100 h 3569912"/>
              <a:gd name="connsiteX3" fmla="*/ 0 w 475326"/>
              <a:gd name="connsiteY3" fmla="*/ 3569912 h 3569912"/>
              <a:gd name="connsiteX0" fmla="*/ 0 w 397501"/>
              <a:gd name="connsiteY0" fmla="*/ 3569912 h 3569912"/>
              <a:gd name="connsiteX1" fmla="*/ 198747 w 397501"/>
              <a:gd name="connsiteY1" fmla="*/ 0 h 3569912"/>
              <a:gd name="connsiteX2" fmla="*/ 397501 w 397501"/>
              <a:gd name="connsiteY2" fmla="*/ 3050267 h 3569912"/>
              <a:gd name="connsiteX3" fmla="*/ 0 w 397501"/>
              <a:gd name="connsiteY3" fmla="*/ 3569912 h 3569912"/>
              <a:gd name="connsiteX0" fmla="*/ 0 w 401929"/>
              <a:gd name="connsiteY0" fmla="*/ 3569912 h 3569912"/>
              <a:gd name="connsiteX1" fmla="*/ 198747 w 401929"/>
              <a:gd name="connsiteY1" fmla="*/ 0 h 3569912"/>
              <a:gd name="connsiteX2" fmla="*/ 401929 w 401929"/>
              <a:gd name="connsiteY2" fmla="*/ 3044692 h 3569912"/>
              <a:gd name="connsiteX3" fmla="*/ 0 w 401929"/>
              <a:gd name="connsiteY3" fmla="*/ 3569912 h 3569912"/>
              <a:gd name="connsiteX0" fmla="*/ 0 w 396869"/>
              <a:gd name="connsiteY0" fmla="*/ 3569912 h 3569912"/>
              <a:gd name="connsiteX1" fmla="*/ 198747 w 396869"/>
              <a:gd name="connsiteY1" fmla="*/ 0 h 3569912"/>
              <a:gd name="connsiteX2" fmla="*/ 396869 w 396869"/>
              <a:gd name="connsiteY2" fmla="*/ 3062347 h 3569912"/>
              <a:gd name="connsiteX3" fmla="*/ 0 w 396869"/>
              <a:gd name="connsiteY3" fmla="*/ 3569912 h 3569912"/>
              <a:gd name="connsiteX0" fmla="*/ 0 w 405584"/>
              <a:gd name="connsiteY0" fmla="*/ 3569912 h 3569912"/>
              <a:gd name="connsiteX1" fmla="*/ 198747 w 405584"/>
              <a:gd name="connsiteY1" fmla="*/ 0 h 3569912"/>
              <a:gd name="connsiteX2" fmla="*/ 405584 w 405584"/>
              <a:gd name="connsiteY2" fmla="*/ 3278557 h 3569912"/>
              <a:gd name="connsiteX3" fmla="*/ 0 w 405584"/>
              <a:gd name="connsiteY3" fmla="*/ 3569912 h 3569912"/>
            </a:gdLst>
            <a:ahLst/>
            <a:cxnLst>
              <a:cxn ang="0">
                <a:pos x="connsiteX0" y="connsiteY0"/>
              </a:cxn>
              <a:cxn ang="0">
                <a:pos x="connsiteX1" y="connsiteY1"/>
              </a:cxn>
              <a:cxn ang="0">
                <a:pos x="connsiteX2" y="connsiteY2"/>
              </a:cxn>
              <a:cxn ang="0">
                <a:pos x="connsiteX3" y="connsiteY3"/>
              </a:cxn>
            </a:cxnLst>
            <a:rect l="l" t="t" r="r" b="b"/>
            <a:pathLst>
              <a:path w="405584" h="3569912">
                <a:moveTo>
                  <a:pt x="0" y="3569912"/>
                </a:moveTo>
                <a:lnTo>
                  <a:pt x="198747" y="0"/>
                </a:lnTo>
                <a:lnTo>
                  <a:pt x="405584" y="3278557"/>
                </a:lnTo>
                <a:lnTo>
                  <a:pt x="0" y="3569912"/>
                </a:lnTo>
                <a:close/>
              </a:path>
            </a:pathLst>
          </a:cu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6" name="Diagonal Stripe 5"/>
          <p:cNvSpPr/>
          <p:nvPr/>
        </p:nvSpPr>
        <p:spPr>
          <a:xfrm rot="7188869">
            <a:off x="5130617" y="1124798"/>
            <a:ext cx="3418956" cy="946476"/>
          </a:xfrm>
          <a:custGeom>
            <a:avLst/>
            <a:gdLst>
              <a:gd name="connsiteX0" fmla="*/ 0 w 4232366"/>
              <a:gd name="connsiteY0" fmla="*/ 544286 h 1088571"/>
              <a:gd name="connsiteX1" fmla="*/ 2116183 w 4232366"/>
              <a:gd name="connsiteY1" fmla="*/ 0 h 1088571"/>
              <a:gd name="connsiteX2" fmla="*/ 4232366 w 4232366"/>
              <a:gd name="connsiteY2" fmla="*/ 0 h 1088571"/>
              <a:gd name="connsiteX3" fmla="*/ 0 w 4232366"/>
              <a:gd name="connsiteY3" fmla="*/ 1088571 h 1088571"/>
              <a:gd name="connsiteX4" fmla="*/ 0 w 4232366"/>
              <a:gd name="connsiteY4" fmla="*/ 544286 h 1088571"/>
              <a:gd name="connsiteX0" fmla="*/ 0 w 4232366"/>
              <a:gd name="connsiteY0" fmla="*/ 544286 h 842526"/>
              <a:gd name="connsiteX1" fmla="*/ 2116183 w 4232366"/>
              <a:gd name="connsiteY1" fmla="*/ 0 h 842526"/>
              <a:gd name="connsiteX2" fmla="*/ 4232366 w 4232366"/>
              <a:gd name="connsiteY2" fmla="*/ 0 h 842526"/>
              <a:gd name="connsiteX3" fmla="*/ 356388 w 4232366"/>
              <a:gd name="connsiteY3" fmla="*/ 842526 h 842526"/>
              <a:gd name="connsiteX4" fmla="*/ 0 w 4232366"/>
              <a:gd name="connsiteY4" fmla="*/ 544286 h 842526"/>
              <a:gd name="connsiteX0" fmla="*/ 0 w 4099854"/>
              <a:gd name="connsiteY0" fmla="*/ 873081 h 1171321"/>
              <a:gd name="connsiteX1" fmla="*/ 2116183 w 4099854"/>
              <a:gd name="connsiteY1" fmla="*/ 328795 h 1171321"/>
              <a:gd name="connsiteX2" fmla="*/ 4099854 w 4099854"/>
              <a:gd name="connsiteY2" fmla="*/ 0 h 1171321"/>
              <a:gd name="connsiteX3" fmla="*/ 356388 w 4099854"/>
              <a:gd name="connsiteY3" fmla="*/ 1171321 h 1171321"/>
              <a:gd name="connsiteX4" fmla="*/ 0 w 4099854"/>
              <a:gd name="connsiteY4" fmla="*/ 873081 h 1171321"/>
              <a:gd name="connsiteX0" fmla="*/ 0 w 4099854"/>
              <a:gd name="connsiteY0" fmla="*/ 873081 h 1171321"/>
              <a:gd name="connsiteX1" fmla="*/ 2944071 w 4099854"/>
              <a:gd name="connsiteY1" fmla="*/ 105159 h 1171321"/>
              <a:gd name="connsiteX2" fmla="*/ 4099854 w 4099854"/>
              <a:gd name="connsiteY2" fmla="*/ 0 h 1171321"/>
              <a:gd name="connsiteX3" fmla="*/ 356388 w 4099854"/>
              <a:gd name="connsiteY3" fmla="*/ 1171321 h 1171321"/>
              <a:gd name="connsiteX4" fmla="*/ 0 w 4099854"/>
              <a:gd name="connsiteY4" fmla="*/ 873081 h 1171321"/>
              <a:gd name="connsiteX0" fmla="*/ 0 w 4099854"/>
              <a:gd name="connsiteY0" fmla="*/ 873081 h 1086961"/>
              <a:gd name="connsiteX1" fmla="*/ 2944071 w 4099854"/>
              <a:gd name="connsiteY1" fmla="*/ 105159 h 1086961"/>
              <a:gd name="connsiteX2" fmla="*/ 4099854 w 4099854"/>
              <a:gd name="connsiteY2" fmla="*/ 0 h 1086961"/>
              <a:gd name="connsiteX3" fmla="*/ 256651 w 4099854"/>
              <a:gd name="connsiteY3" fmla="*/ 1086961 h 1086961"/>
              <a:gd name="connsiteX4" fmla="*/ 0 w 4099854"/>
              <a:gd name="connsiteY4" fmla="*/ 873081 h 1086961"/>
              <a:gd name="connsiteX0" fmla="*/ 0 w 4113152"/>
              <a:gd name="connsiteY0" fmla="*/ 861833 h 1075713"/>
              <a:gd name="connsiteX1" fmla="*/ 2944071 w 4113152"/>
              <a:gd name="connsiteY1" fmla="*/ 93911 h 1075713"/>
              <a:gd name="connsiteX2" fmla="*/ 4113152 w 4113152"/>
              <a:gd name="connsiteY2" fmla="*/ 0 h 1075713"/>
              <a:gd name="connsiteX3" fmla="*/ 256651 w 4113152"/>
              <a:gd name="connsiteY3" fmla="*/ 1075713 h 1075713"/>
              <a:gd name="connsiteX4" fmla="*/ 0 w 4113152"/>
              <a:gd name="connsiteY4" fmla="*/ 861833 h 1075713"/>
              <a:gd name="connsiteX0" fmla="*/ 0 w 4113152"/>
              <a:gd name="connsiteY0" fmla="*/ 861833 h 1135088"/>
              <a:gd name="connsiteX1" fmla="*/ 2944071 w 4113152"/>
              <a:gd name="connsiteY1" fmla="*/ 93911 h 1135088"/>
              <a:gd name="connsiteX2" fmla="*/ 4113152 w 4113152"/>
              <a:gd name="connsiteY2" fmla="*/ 0 h 1135088"/>
              <a:gd name="connsiteX3" fmla="*/ 169634 w 4113152"/>
              <a:gd name="connsiteY3" fmla="*/ 1135088 h 1135088"/>
              <a:gd name="connsiteX4" fmla="*/ 0 w 4113152"/>
              <a:gd name="connsiteY4" fmla="*/ 861833 h 1135088"/>
              <a:gd name="connsiteX0" fmla="*/ 0 w 4135844"/>
              <a:gd name="connsiteY0" fmla="*/ 842102 h 1115357"/>
              <a:gd name="connsiteX1" fmla="*/ 2944071 w 4135844"/>
              <a:gd name="connsiteY1" fmla="*/ 74180 h 1115357"/>
              <a:gd name="connsiteX2" fmla="*/ 4135845 w 4135844"/>
              <a:gd name="connsiteY2" fmla="*/ -1 h 1115357"/>
              <a:gd name="connsiteX3" fmla="*/ 169634 w 4135844"/>
              <a:gd name="connsiteY3" fmla="*/ 1115357 h 1115357"/>
              <a:gd name="connsiteX4" fmla="*/ 0 w 4135844"/>
              <a:gd name="connsiteY4" fmla="*/ 842102 h 1115357"/>
              <a:gd name="connsiteX0" fmla="*/ 0 w 4135845"/>
              <a:gd name="connsiteY0" fmla="*/ 842103 h 1115358"/>
              <a:gd name="connsiteX1" fmla="*/ 3162367 w 4135845"/>
              <a:gd name="connsiteY1" fmla="*/ 49516 h 1115358"/>
              <a:gd name="connsiteX2" fmla="*/ 4135845 w 4135845"/>
              <a:gd name="connsiteY2" fmla="*/ 0 h 1115358"/>
              <a:gd name="connsiteX3" fmla="*/ 169634 w 4135845"/>
              <a:gd name="connsiteY3" fmla="*/ 1115358 h 1115358"/>
              <a:gd name="connsiteX4" fmla="*/ 0 w 4135845"/>
              <a:gd name="connsiteY4" fmla="*/ 842103 h 111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5845" h="1115358">
                <a:moveTo>
                  <a:pt x="0" y="842103"/>
                </a:moveTo>
                <a:lnTo>
                  <a:pt x="3162367" y="49516"/>
                </a:lnTo>
                <a:lnTo>
                  <a:pt x="4135845" y="0"/>
                </a:lnTo>
                <a:lnTo>
                  <a:pt x="169634" y="1115358"/>
                </a:lnTo>
                <a:lnTo>
                  <a:pt x="0" y="842103"/>
                </a:lnTo>
                <a:close/>
              </a:path>
            </a:pathLst>
          </a:cu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20" name="Title 1"/>
          <p:cNvSpPr>
            <a:spLocks noGrp="1"/>
          </p:cNvSpPr>
          <p:nvPr>
            <p:ph type="title"/>
          </p:nvPr>
        </p:nvSpPr>
        <p:spPr>
          <a:xfrm>
            <a:off x="696036" y="1712072"/>
            <a:ext cx="5221088" cy="1325563"/>
          </a:xfrm>
        </p:spPr>
        <p:txBody>
          <a:bodyPr>
            <a:normAutofit/>
          </a:bodyPr>
          <a:lstStyle>
            <a:lvl1pPr>
              <a:defRPr sz="3000" b="1">
                <a:solidFill>
                  <a:schemeClr val="bg1"/>
                </a:solidFill>
                <a:latin typeface="Candara" panose="020E0502030303020204" pitchFamily="34" charset="0"/>
              </a:defRPr>
            </a:lvl1pPr>
          </a:lstStyle>
          <a:p>
            <a:r>
              <a:rPr lang="en-US" smtClean="0"/>
              <a:t>Click to edit Master title style</a:t>
            </a:r>
            <a:endParaRPr lang="es-MX" dirty="0"/>
          </a:p>
        </p:txBody>
      </p:sp>
      <p:sp>
        <p:nvSpPr>
          <p:cNvPr id="21" name="Subtitle 2"/>
          <p:cNvSpPr>
            <a:spLocks noGrp="1"/>
          </p:cNvSpPr>
          <p:nvPr>
            <p:ph type="subTitle" idx="1" hasCustomPrompt="1"/>
          </p:nvPr>
        </p:nvSpPr>
        <p:spPr>
          <a:xfrm>
            <a:off x="694921" y="3200808"/>
            <a:ext cx="5222203" cy="674140"/>
          </a:xfrm>
        </p:spPr>
        <p:txBody>
          <a:bodyPr>
            <a:normAutofit/>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 Click to edit Master subtitle style</a:t>
            </a:r>
            <a:endParaRPr lang="es-MX" dirty="0"/>
          </a:p>
        </p:txBody>
      </p:sp>
      <p:sp>
        <p:nvSpPr>
          <p:cNvPr id="9" name="Rectangle 8"/>
          <p:cNvSpPr/>
          <p:nvPr/>
        </p:nvSpPr>
        <p:spPr>
          <a:xfrm>
            <a:off x="1431757" y="6649381"/>
            <a:ext cx="10760243" cy="216568"/>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 name="Diagonal Stripe 9"/>
          <p:cNvSpPr/>
          <p:nvPr/>
        </p:nvSpPr>
        <p:spPr>
          <a:xfrm rot="10800000" flipH="1">
            <a:off x="1" y="5206533"/>
            <a:ext cx="2094615" cy="1659418"/>
          </a:xfrm>
          <a:prstGeom prst="diagStripe">
            <a:avLst/>
          </a:pr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8" name="Parallelogram 7"/>
          <p:cNvSpPr/>
          <p:nvPr/>
        </p:nvSpPr>
        <p:spPr>
          <a:xfrm rot="20398054" flipH="1">
            <a:off x="7141497" y="3866250"/>
            <a:ext cx="486547" cy="2938867"/>
          </a:xfrm>
          <a:custGeom>
            <a:avLst/>
            <a:gdLst>
              <a:gd name="connsiteX0" fmla="*/ 0 w 436150"/>
              <a:gd name="connsiteY0" fmla="*/ 2807382 h 2807382"/>
              <a:gd name="connsiteX1" fmla="*/ 326750 w 436150"/>
              <a:gd name="connsiteY1" fmla="*/ 0 h 2807382"/>
              <a:gd name="connsiteX2" fmla="*/ 436150 w 436150"/>
              <a:gd name="connsiteY2" fmla="*/ 0 h 2807382"/>
              <a:gd name="connsiteX3" fmla="*/ 109400 w 436150"/>
              <a:gd name="connsiteY3" fmla="*/ 2807382 h 2807382"/>
              <a:gd name="connsiteX4" fmla="*/ 0 w 436150"/>
              <a:gd name="connsiteY4" fmla="*/ 2807382 h 2807382"/>
              <a:gd name="connsiteX0" fmla="*/ 0 w 471665"/>
              <a:gd name="connsiteY0" fmla="*/ 2945727 h 2945727"/>
              <a:gd name="connsiteX1" fmla="*/ 362265 w 471665"/>
              <a:gd name="connsiteY1" fmla="*/ 0 h 2945727"/>
              <a:gd name="connsiteX2" fmla="*/ 471665 w 471665"/>
              <a:gd name="connsiteY2" fmla="*/ 0 h 2945727"/>
              <a:gd name="connsiteX3" fmla="*/ 144915 w 471665"/>
              <a:gd name="connsiteY3" fmla="*/ 2807382 h 2945727"/>
              <a:gd name="connsiteX4" fmla="*/ 0 w 471665"/>
              <a:gd name="connsiteY4" fmla="*/ 2945727 h 2945727"/>
              <a:gd name="connsiteX0" fmla="*/ 0 w 477031"/>
              <a:gd name="connsiteY0" fmla="*/ 2938867 h 2938867"/>
              <a:gd name="connsiteX1" fmla="*/ 367631 w 477031"/>
              <a:gd name="connsiteY1" fmla="*/ 0 h 2938867"/>
              <a:gd name="connsiteX2" fmla="*/ 477031 w 477031"/>
              <a:gd name="connsiteY2" fmla="*/ 0 h 2938867"/>
              <a:gd name="connsiteX3" fmla="*/ 150281 w 477031"/>
              <a:gd name="connsiteY3" fmla="*/ 2807382 h 2938867"/>
              <a:gd name="connsiteX4" fmla="*/ 0 w 477031"/>
              <a:gd name="connsiteY4" fmla="*/ 2938867 h 2938867"/>
              <a:gd name="connsiteX0" fmla="*/ 0 w 498770"/>
              <a:gd name="connsiteY0" fmla="*/ 2938867 h 2938867"/>
              <a:gd name="connsiteX1" fmla="*/ 367631 w 498770"/>
              <a:gd name="connsiteY1" fmla="*/ 0 h 2938867"/>
              <a:gd name="connsiteX2" fmla="*/ 498770 w 498770"/>
              <a:gd name="connsiteY2" fmla="*/ 126729 h 2938867"/>
              <a:gd name="connsiteX3" fmla="*/ 150281 w 498770"/>
              <a:gd name="connsiteY3" fmla="*/ 2807382 h 2938867"/>
              <a:gd name="connsiteX4" fmla="*/ 0 w 498770"/>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50281 w 486546"/>
              <a:gd name="connsiteY3" fmla="*/ 2807382 h 2938867"/>
              <a:gd name="connsiteX4" fmla="*/ 0 w 486546"/>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55180 w 486546"/>
              <a:gd name="connsiteY3" fmla="*/ 2813646 h 2938867"/>
              <a:gd name="connsiteX4" fmla="*/ 0 w 486546"/>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64754 w 486546"/>
              <a:gd name="connsiteY3" fmla="*/ 2886326 h 2938867"/>
              <a:gd name="connsiteX4" fmla="*/ 0 w 486546"/>
              <a:gd name="connsiteY4" fmla="*/ 2938867 h 293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546" h="2938867">
                <a:moveTo>
                  <a:pt x="0" y="2938867"/>
                </a:moveTo>
                <a:lnTo>
                  <a:pt x="367631" y="0"/>
                </a:lnTo>
                <a:lnTo>
                  <a:pt x="486546" y="125235"/>
                </a:lnTo>
                <a:lnTo>
                  <a:pt x="164754" y="2886326"/>
                </a:lnTo>
                <a:lnTo>
                  <a:pt x="0" y="2938867"/>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Tree>
    <p:extLst>
      <p:ext uri="{BB962C8B-B14F-4D97-AF65-F5344CB8AC3E}">
        <p14:creationId xmlns:p14="http://schemas.microsoft.com/office/powerpoint/2010/main" val="87256895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Super">
    <p:spTree>
      <p:nvGrpSpPr>
        <p:cNvPr id="1" name=""/>
        <p:cNvGrpSpPr/>
        <p:nvPr/>
      </p:nvGrpSpPr>
      <p:grpSpPr>
        <a:xfrm>
          <a:off x="0" y="0"/>
          <a:ext cx="0" cy="0"/>
          <a:chOff x="0" y="0"/>
          <a:chExt cx="0" cy="0"/>
        </a:xfrm>
      </p:grpSpPr>
      <p:sp>
        <p:nvSpPr>
          <p:cNvPr id="8" name="Rectangle 7"/>
          <p:cNvSpPr/>
          <p:nvPr/>
        </p:nvSpPr>
        <p:spPr>
          <a:xfrm>
            <a:off x="-1533" y="2"/>
            <a:ext cx="12192000" cy="69022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7" name="Rectangle 6"/>
          <p:cNvSpPr/>
          <p:nvPr/>
        </p:nvSpPr>
        <p:spPr>
          <a:xfrm>
            <a:off x="1" y="5127603"/>
            <a:ext cx="12192000" cy="1396731"/>
          </a:xfrm>
          <a:prstGeom prst="rect">
            <a:avLst/>
          </a:prstGeom>
          <a:solidFill>
            <a:srgbClr val="00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 name="Title 1"/>
          <p:cNvSpPr>
            <a:spLocks noGrp="1"/>
          </p:cNvSpPr>
          <p:nvPr>
            <p:ph type="title"/>
          </p:nvPr>
        </p:nvSpPr>
        <p:spPr>
          <a:xfrm>
            <a:off x="1228300" y="5320728"/>
            <a:ext cx="8475259" cy="616449"/>
          </a:xfrm>
        </p:spPr>
        <p:txBody>
          <a:bodyPr>
            <a:noAutofit/>
          </a:bodyPr>
          <a:lstStyle>
            <a:lvl1pPr algn="l">
              <a:defRPr sz="27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228300" y="5916625"/>
            <a:ext cx="8475259" cy="425199"/>
          </a:xfrm>
        </p:spPr>
        <p:txBody>
          <a:bodyPr>
            <a:normAutofit/>
          </a:bodyPr>
          <a:lstStyle>
            <a:lvl1pPr marL="0" indent="0">
              <a:buFontTx/>
              <a:buNone/>
              <a:defRPr sz="1800">
                <a:solidFill>
                  <a:schemeClr val="bg1">
                    <a:lumMod val="95000"/>
                  </a:schemeClr>
                </a:solidFill>
                <a:latin typeface="Candara" panose="020E0502030303020204" pitchFamily="34" charset="0"/>
              </a:defRPr>
            </a:lvl1pPr>
          </a:lstStyle>
          <a:p>
            <a:pPr lvl="0"/>
            <a:r>
              <a:rPr lang="en-US" smtClean="0"/>
              <a:t>Edit Master text styles</a:t>
            </a:r>
          </a:p>
        </p:txBody>
      </p:sp>
      <p:sp>
        <p:nvSpPr>
          <p:cNvPr id="22" name="Diagonal Stripe 21"/>
          <p:cNvSpPr/>
          <p:nvPr/>
        </p:nvSpPr>
        <p:spPr>
          <a:xfrm rot="10800000" flipH="1">
            <a:off x="1" y="5125235"/>
            <a:ext cx="1353164" cy="1399096"/>
          </a:xfrm>
          <a:prstGeom prst="diagStripe">
            <a:avLst/>
          </a:pr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23" name="Diagonal Stripe 22"/>
          <p:cNvSpPr/>
          <p:nvPr/>
        </p:nvSpPr>
        <p:spPr>
          <a:xfrm rot="10800000" flipH="1">
            <a:off x="1" y="5789233"/>
            <a:ext cx="707492" cy="735096"/>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sp>
        <p:nvSpPr>
          <p:cNvPr id="24" name="Right Triangle 23"/>
          <p:cNvSpPr/>
          <p:nvPr/>
        </p:nvSpPr>
        <p:spPr>
          <a:xfrm>
            <a:off x="-1" y="6125447"/>
            <a:ext cx="380117" cy="398884"/>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6" name="Parallelogram 7"/>
          <p:cNvSpPr/>
          <p:nvPr/>
        </p:nvSpPr>
        <p:spPr>
          <a:xfrm rot="20387186" flipH="1">
            <a:off x="10119645" y="5948173"/>
            <a:ext cx="157859" cy="620734"/>
          </a:xfrm>
          <a:custGeom>
            <a:avLst/>
            <a:gdLst>
              <a:gd name="connsiteX0" fmla="*/ 0 w 436150"/>
              <a:gd name="connsiteY0" fmla="*/ 2807382 h 2807382"/>
              <a:gd name="connsiteX1" fmla="*/ 326750 w 436150"/>
              <a:gd name="connsiteY1" fmla="*/ 0 h 2807382"/>
              <a:gd name="connsiteX2" fmla="*/ 436150 w 436150"/>
              <a:gd name="connsiteY2" fmla="*/ 0 h 2807382"/>
              <a:gd name="connsiteX3" fmla="*/ 109400 w 436150"/>
              <a:gd name="connsiteY3" fmla="*/ 2807382 h 2807382"/>
              <a:gd name="connsiteX4" fmla="*/ 0 w 436150"/>
              <a:gd name="connsiteY4" fmla="*/ 2807382 h 2807382"/>
              <a:gd name="connsiteX0" fmla="*/ 0 w 471665"/>
              <a:gd name="connsiteY0" fmla="*/ 2945727 h 2945727"/>
              <a:gd name="connsiteX1" fmla="*/ 362265 w 471665"/>
              <a:gd name="connsiteY1" fmla="*/ 0 h 2945727"/>
              <a:gd name="connsiteX2" fmla="*/ 471665 w 471665"/>
              <a:gd name="connsiteY2" fmla="*/ 0 h 2945727"/>
              <a:gd name="connsiteX3" fmla="*/ 144915 w 471665"/>
              <a:gd name="connsiteY3" fmla="*/ 2807382 h 2945727"/>
              <a:gd name="connsiteX4" fmla="*/ 0 w 471665"/>
              <a:gd name="connsiteY4" fmla="*/ 2945727 h 2945727"/>
              <a:gd name="connsiteX0" fmla="*/ 0 w 477031"/>
              <a:gd name="connsiteY0" fmla="*/ 2938867 h 2938867"/>
              <a:gd name="connsiteX1" fmla="*/ 367631 w 477031"/>
              <a:gd name="connsiteY1" fmla="*/ 0 h 2938867"/>
              <a:gd name="connsiteX2" fmla="*/ 477031 w 477031"/>
              <a:gd name="connsiteY2" fmla="*/ 0 h 2938867"/>
              <a:gd name="connsiteX3" fmla="*/ 150281 w 477031"/>
              <a:gd name="connsiteY3" fmla="*/ 2807382 h 2938867"/>
              <a:gd name="connsiteX4" fmla="*/ 0 w 477031"/>
              <a:gd name="connsiteY4" fmla="*/ 2938867 h 2938867"/>
              <a:gd name="connsiteX0" fmla="*/ 0 w 498770"/>
              <a:gd name="connsiteY0" fmla="*/ 2938867 h 2938867"/>
              <a:gd name="connsiteX1" fmla="*/ 367631 w 498770"/>
              <a:gd name="connsiteY1" fmla="*/ 0 h 2938867"/>
              <a:gd name="connsiteX2" fmla="*/ 498770 w 498770"/>
              <a:gd name="connsiteY2" fmla="*/ 126729 h 2938867"/>
              <a:gd name="connsiteX3" fmla="*/ 150281 w 498770"/>
              <a:gd name="connsiteY3" fmla="*/ 2807382 h 2938867"/>
              <a:gd name="connsiteX4" fmla="*/ 0 w 498770"/>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50281 w 486546"/>
              <a:gd name="connsiteY3" fmla="*/ 2807382 h 2938867"/>
              <a:gd name="connsiteX4" fmla="*/ 0 w 486546"/>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55180 w 486546"/>
              <a:gd name="connsiteY3" fmla="*/ 2813646 h 2938867"/>
              <a:gd name="connsiteX4" fmla="*/ 0 w 486546"/>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44020 w 486546"/>
              <a:gd name="connsiteY3" fmla="*/ 2867646 h 2938867"/>
              <a:gd name="connsiteX4" fmla="*/ 0 w 486546"/>
              <a:gd name="connsiteY4" fmla="*/ 2938867 h 293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546" h="2938867">
                <a:moveTo>
                  <a:pt x="0" y="2938867"/>
                </a:moveTo>
                <a:lnTo>
                  <a:pt x="367631" y="0"/>
                </a:lnTo>
                <a:lnTo>
                  <a:pt x="486546" y="125235"/>
                </a:lnTo>
                <a:lnTo>
                  <a:pt x="144020" y="2867646"/>
                </a:lnTo>
                <a:lnTo>
                  <a:pt x="0" y="2938867"/>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Isosceles Triangle 4"/>
          <p:cNvSpPr/>
          <p:nvPr/>
        </p:nvSpPr>
        <p:spPr>
          <a:xfrm rot="12331948">
            <a:off x="10094345" y="5061606"/>
            <a:ext cx="144979" cy="684442"/>
          </a:xfrm>
          <a:custGeom>
            <a:avLst/>
            <a:gdLst>
              <a:gd name="connsiteX0" fmla="*/ 0 w 535429"/>
              <a:gd name="connsiteY0" fmla="*/ 4800258 h 4800258"/>
              <a:gd name="connsiteX1" fmla="*/ 267715 w 535429"/>
              <a:gd name="connsiteY1" fmla="*/ 0 h 4800258"/>
              <a:gd name="connsiteX2" fmla="*/ 535429 w 535429"/>
              <a:gd name="connsiteY2" fmla="*/ 4800258 h 4800258"/>
              <a:gd name="connsiteX3" fmla="*/ 0 w 535429"/>
              <a:gd name="connsiteY3" fmla="*/ 4800258 h 4800258"/>
              <a:gd name="connsiteX0" fmla="*/ 0 w 466507"/>
              <a:gd name="connsiteY0" fmla="*/ 4800258 h 4800258"/>
              <a:gd name="connsiteX1" fmla="*/ 267715 w 466507"/>
              <a:gd name="connsiteY1" fmla="*/ 0 h 4800258"/>
              <a:gd name="connsiteX2" fmla="*/ 466507 w 466507"/>
              <a:gd name="connsiteY2" fmla="*/ 4364555 h 4800258"/>
              <a:gd name="connsiteX3" fmla="*/ 0 w 466507"/>
              <a:gd name="connsiteY3" fmla="*/ 4800258 h 4800258"/>
              <a:gd name="connsiteX0" fmla="*/ 0 w 475326"/>
              <a:gd name="connsiteY0" fmla="*/ 4800258 h 4800258"/>
              <a:gd name="connsiteX1" fmla="*/ 267715 w 475326"/>
              <a:gd name="connsiteY1" fmla="*/ 0 h 4800258"/>
              <a:gd name="connsiteX2" fmla="*/ 475326 w 475326"/>
              <a:gd name="connsiteY2" fmla="*/ 4374446 h 4800258"/>
              <a:gd name="connsiteX3" fmla="*/ 0 w 475326"/>
              <a:gd name="connsiteY3" fmla="*/ 4800258 h 4800258"/>
              <a:gd name="connsiteX0" fmla="*/ 0 w 475326"/>
              <a:gd name="connsiteY0" fmla="*/ 3569912 h 3569912"/>
              <a:gd name="connsiteX1" fmla="*/ 198747 w 475326"/>
              <a:gd name="connsiteY1" fmla="*/ 0 h 3569912"/>
              <a:gd name="connsiteX2" fmla="*/ 475326 w 475326"/>
              <a:gd name="connsiteY2" fmla="*/ 3144100 h 3569912"/>
              <a:gd name="connsiteX3" fmla="*/ 0 w 475326"/>
              <a:gd name="connsiteY3" fmla="*/ 3569912 h 3569912"/>
              <a:gd name="connsiteX0" fmla="*/ 0 w 397501"/>
              <a:gd name="connsiteY0" fmla="*/ 3569912 h 3569912"/>
              <a:gd name="connsiteX1" fmla="*/ 198747 w 397501"/>
              <a:gd name="connsiteY1" fmla="*/ 0 h 3569912"/>
              <a:gd name="connsiteX2" fmla="*/ 397501 w 397501"/>
              <a:gd name="connsiteY2" fmla="*/ 3050267 h 3569912"/>
              <a:gd name="connsiteX3" fmla="*/ 0 w 397501"/>
              <a:gd name="connsiteY3" fmla="*/ 3569912 h 3569912"/>
              <a:gd name="connsiteX0" fmla="*/ 0 w 401929"/>
              <a:gd name="connsiteY0" fmla="*/ 3569912 h 3569912"/>
              <a:gd name="connsiteX1" fmla="*/ 198747 w 401929"/>
              <a:gd name="connsiteY1" fmla="*/ 0 h 3569912"/>
              <a:gd name="connsiteX2" fmla="*/ 401929 w 401929"/>
              <a:gd name="connsiteY2" fmla="*/ 3044692 h 3569912"/>
              <a:gd name="connsiteX3" fmla="*/ 0 w 401929"/>
              <a:gd name="connsiteY3" fmla="*/ 3569912 h 3569912"/>
              <a:gd name="connsiteX0" fmla="*/ 0 w 396869"/>
              <a:gd name="connsiteY0" fmla="*/ 3569912 h 3569912"/>
              <a:gd name="connsiteX1" fmla="*/ 198747 w 396869"/>
              <a:gd name="connsiteY1" fmla="*/ 0 h 3569912"/>
              <a:gd name="connsiteX2" fmla="*/ 396869 w 396869"/>
              <a:gd name="connsiteY2" fmla="*/ 3062347 h 3569912"/>
              <a:gd name="connsiteX3" fmla="*/ 0 w 396869"/>
              <a:gd name="connsiteY3" fmla="*/ 3569912 h 3569912"/>
              <a:gd name="connsiteX0" fmla="*/ 0 w 449563"/>
              <a:gd name="connsiteY0" fmla="*/ 3569912 h 3569912"/>
              <a:gd name="connsiteX1" fmla="*/ 198747 w 449563"/>
              <a:gd name="connsiteY1" fmla="*/ 0 h 3569912"/>
              <a:gd name="connsiteX2" fmla="*/ 449562 w 449563"/>
              <a:gd name="connsiteY2" fmla="*/ 3249587 h 3569912"/>
              <a:gd name="connsiteX3" fmla="*/ 0 w 449563"/>
              <a:gd name="connsiteY3" fmla="*/ 3569912 h 3569912"/>
              <a:gd name="connsiteX0" fmla="*/ 0 w 441280"/>
              <a:gd name="connsiteY0" fmla="*/ 3569912 h 3569912"/>
              <a:gd name="connsiteX1" fmla="*/ 198747 w 441280"/>
              <a:gd name="connsiteY1" fmla="*/ 0 h 3569912"/>
              <a:gd name="connsiteX2" fmla="*/ 441280 w 441280"/>
              <a:gd name="connsiteY2" fmla="*/ 3256093 h 3569912"/>
              <a:gd name="connsiteX3" fmla="*/ 0 w 441280"/>
              <a:gd name="connsiteY3" fmla="*/ 3569912 h 3569912"/>
              <a:gd name="connsiteX0" fmla="*/ 0 w 433371"/>
              <a:gd name="connsiteY0" fmla="*/ 3569912 h 3569912"/>
              <a:gd name="connsiteX1" fmla="*/ 198747 w 433371"/>
              <a:gd name="connsiteY1" fmla="*/ 0 h 3569912"/>
              <a:gd name="connsiteX2" fmla="*/ 433372 w 433371"/>
              <a:gd name="connsiteY2" fmla="*/ 3228856 h 3569912"/>
              <a:gd name="connsiteX3" fmla="*/ 0 w 433371"/>
              <a:gd name="connsiteY3" fmla="*/ 3569912 h 3569912"/>
            </a:gdLst>
            <a:ahLst/>
            <a:cxnLst>
              <a:cxn ang="0">
                <a:pos x="connsiteX0" y="connsiteY0"/>
              </a:cxn>
              <a:cxn ang="0">
                <a:pos x="connsiteX1" y="connsiteY1"/>
              </a:cxn>
              <a:cxn ang="0">
                <a:pos x="connsiteX2" y="connsiteY2"/>
              </a:cxn>
              <a:cxn ang="0">
                <a:pos x="connsiteX3" y="connsiteY3"/>
              </a:cxn>
            </a:cxnLst>
            <a:rect l="l" t="t" r="r" b="b"/>
            <a:pathLst>
              <a:path w="433371" h="3569912">
                <a:moveTo>
                  <a:pt x="0" y="3569912"/>
                </a:moveTo>
                <a:lnTo>
                  <a:pt x="198747" y="0"/>
                </a:lnTo>
                <a:lnTo>
                  <a:pt x="433372" y="3228856"/>
                </a:lnTo>
                <a:lnTo>
                  <a:pt x="0" y="3569912"/>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5" name="Diagonal Stripe 5"/>
          <p:cNvSpPr/>
          <p:nvPr/>
        </p:nvSpPr>
        <p:spPr>
          <a:xfrm rot="7526267">
            <a:off x="9701067" y="5329746"/>
            <a:ext cx="728981" cy="259973"/>
          </a:xfrm>
          <a:custGeom>
            <a:avLst/>
            <a:gdLst>
              <a:gd name="connsiteX0" fmla="*/ 0 w 4232366"/>
              <a:gd name="connsiteY0" fmla="*/ 544286 h 1088571"/>
              <a:gd name="connsiteX1" fmla="*/ 2116183 w 4232366"/>
              <a:gd name="connsiteY1" fmla="*/ 0 h 1088571"/>
              <a:gd name="connsiteX2" fmla="*/ 4232366 w 4232366"/>
              <a:gd name="connsiteY2" fmla="*/ 0 h 1088571"/>
              <a:gd name="connsiteX3" fmla="*/ 0 w 4232366"/>
              <a:gd name="connsiteY3" fmla="*/ 1088571 h 1088571"/>
              <a:gd name="connsiteX4" fmla="*/ 0 w 4232366"/>
              <a:gd name="connsiteY4" fmla="*/ 544286 h 1088571"/>
              <a:gd name="connsiteX0" fmla="*/ 0 w 4232366"/>
              <a:gd name="connsiteY0" fmla="*/ 544286 h 842526"/>
              <a:gd name="connsiteX1" fmla="*/ 2116183 w 4232366"/>
              <a:gd name="connsiteY1" fmla="*/ 0 h 842526"/>
              <a:gd name="connsiteX2" fmla="*/ 4232366 w 4232366"/>
              <a:gd name="connsiteY2" fmla="*/ 0 h 842526"/>
              <a:gd name="connsiteX3" fmla="*/ 356388 w 4232366"/>
              <a:gd name="connsiteY3" fmla="*/ 842526 h 842526"/>
              <a:gd name="connsiteX4" fmla="*/ 0 w 4232366"/>
              <a:gd name="connsiteY4" fmla="*/ 544286 h 842526"/>
              <a:gd name="connsiteX0" fmla="*/ 0 w 4099854"/>
              <a:gd name="connsiteY0" fmla="*/ 873081 h 1171321"/>
              <a:gd name="connsiteX1" fmla="*/ 2116183 w 4099854"/>
              <a:gd name="connsiteY1" fmla="*/ 328795 h 1171321"/>
              <a:gd name="connsiteX2" fmla="*/ 4099854 w 4099854"/>
              <a:gd name="connsiteY2" fmla="*/ 0 h 1171321"/>
              <a:gd name="connsiteX3" fmla="*/ 356388 w 4099854"/>
              <a:gd name="connsiteY3" fmla="*/ 1171321 h 1171321"/>
              <a:gd name="connsiteX4" fmla="*/ 0 w 4099854"/>
              <a:gd name="connsiteY4" fmla="*/ 873081 h 1171321"/>
              <a:gd name="connsiteX0" fmla="*/ 0 w 4099854"/>
              <a:gd name="connsiteY0" fmla="*/ 873081 h 1171321"/>
              <a:gd name="connsiteX1" fmla="*/ 2944071 w 4099854"/>
              <a:gd name="connsiteY1" fmla="*/ 105159 h 1171321"/>
              <a:gd name="connsiteX2" fmla="*/ 4099854 w 4099854"/>
              <a:gd name="connsiteY2" fmla="*/ 0 h 1171321"/>
              <a:gd name="connsiteX3" fmla="*/ 356388 w 4099854"/>
              <a:gd name="connsiteY3" fmla="*/ 1171321 h 1171321"/>
              <a:gd name="connsiteX4" fmla="*/ 0 w 4099854"/>
              <a:gd name="connsiteY4" fmla="*/ 873081 h 1171321"/>
              <a:gd name="connsiteX0" fmla="*/ 0 w 4099854"/>
              <a:gd name="connsiteY0" fmla="*/ 873081 h 1086961"/>
              <a:gd name="connsiteX1" fmla="*/ 2944071 w 4099854"/>
              <a:gd name="connsiteY1" fmla="*/ 105159 h 1086961"/>
              <a:gd name="connsiteX2" fmla="*/ 4099854 w 4099854"/>
              <a:gd name="connsiteY2" fmla="*/ 0 h 1086961"/>
              <a:gd name="connsiteX3" fmla="*/ 256651 w 4099854"/>
              <a:gd name="connsiteY3" fmla="*/ 1086961 h 1086961"/>
              <a:gd name="connsiteX4" fmla="*/ 0 w 4099854"/>
              <a:gd name="connsiteY4" fmla="*/ 873081 h 1086961"/>
              <a:gd name="connsiteX0" fmla="*/ 0 w 4113152"/>
              <a:gd name="connsiteY0" fmla="*/ 861833 h 1075713"/>
              <a:gd name="connsiteX1" fmla="*/ 2944071 w 4113152"/>
              <a:gd name="connsiteY1" fmla="*/ 93911 h 1075713"/>
              <a:gd name="connsiteX2" fmla="*/ 4113152 w 4113152"/>
              <a:gd name="connsiteY2" fmla="*/ 0 h 1075713"/>
              <a:gd name="connsiteX3" fmla="*/ 256651 w 4113152"/>
              <a:gd name="connsiteY3" fmla="*/ 1075713 h 1075713"/>
              <a:gd name="connsiteX4" fmla="*/ 0 w 4113152"/>
              <a:gd name="connsiteY4" fmla="*/ 861833 h 1075713"/>
              <a:gd name="connsiteX0" fmla="*/ 0 w 4113152"/>
              <a:gd name="connsiteY0" fmla="*/ 861833 h 1098585"/>
              <a:gd name="connsiteX1" fmla="*/ 2944071 w 4113152"/>
              <a:gd name="connsiteY1" fmla="*/ 93911 h 1098585"/>
              <a:gd name="connsiteX2" fmla="*/ 4113152 w 4113152"/>
              <a:gd name="connsiteY2" fmla="*/ 0 h 1098585"/>
              <a:gd name="connsiteX3" fmla="*/ 216747 w 4113152"/>
              <a:gd name="connsiteY3" fmla="*/ 1098586 h 1098585"/>
              <a:gd name="connsiteX4" fmla="*/ 0 w 4113152"/>
              <a:gd name="connsiteY4" fmla="*/ 861833 h 1098585"/>
              <a:gd name="connsiteX0" fmla="*/ 0 w 4113152"/>
              <a:gd name="connsiteY0" fmla="*/ 861833 h 1101130"/>
              <a:gd name="connsiteX1" fmla="*/ 2944071 w 4113152"/>
              <a:gd name="connsiteY1" fmla="*/ 93911 h 1101130"/>
              <a:gd name="connsiteX2" fmla="*/ 4113152 w 4113152"/>
              <a:gd name="connsiteY2" fmla="*/ 0 h 1101130"/>
              <a:gd name="connsiteX3" fmla="*/ 235480 w 4113152"/>
              <a:gd name="connsiteY3" fmla="*/ 1101130 h 1101130"/>
              <a:gd name="connsiteX4" fmla="*/ 0 w 4113152"/>
              <a:gd name="connsiteY4" fmla="*/ 861833 h 1101130"/>
              <a:gd name="connsiteX0" fmla="*/ 0 w 4113152"/>
              <a:gd name="connsiteY0" fmla="*/ 861833 h 1113677"/>
              <a:gd name="connsiteX1" fmla="*/ 2944071 w 4113152"/>
              <a:gd name="connsiteY1" fmla="*/ 93911 h 1113677"/>
              <a:gd name="connsiteX2" fmla="*/ 4113152 w 4113152"/>
              <a:gd name="connsiteY2" fmla="*/ 0 h 1113677"/>
              <a:gd name="connsiteX3" fmla="*/ 213592 w 4113152"/>
              <a:gd name="connsiteY3" fmla="*/ 1113677 h 1113677"/>
              <a:gd name="connsiteX4" fmla="*/ 0 w 4113152"/>
              <a:gd name="connsiteY4" fmla="*/ 861833 h 1113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3152" h="1113677">
                <a:moveTo>
                  <a:pt x="0" y="861833"/>
                </a:moveTo>
                <a:lnTo>
                  <a:pt x="2944071" y="93911"/>
                </a:lnTo>
                <a:lnTo>
                  <a:pt x="4113152" y="0"/>
                </a:lnTo>
                <a:lnTo>
                  <a:pt x="213592" y="1113677"/>
                </a:lnTo>
                <a:lnTo>
                  <a:pt x="0" y="861833"/>
                </a:lnTo>
                <a:close/>
              </a:path>
            </a:pathLst>
          </a:cu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chemeClr val="tx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4002" y="5126402"/>
            <a:ext cx="2238732" cy="1400399"/>
          </a:xfrm>
          <a:prstGeom prst="rect">
            <a:avLst/>
          </a:prstGeom>
        </p:spPr>
      </p:pic>
    </p:spTree>
    <p:extLst>
      <p:ext uri="{BB962C8B-B14F-4D97-AF65-F5344CB8AC3E}">
        <p14:creationId xmlns:p14="http://schemas.microsoft.com/office/powerpoint/2010/main" val="1900133367"/>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3600" y="2"/>
            <a:ext cx="8604395" cy="2260799"/>
          </a:xfrm>
          <a:prstGeom prst="rect">
            <a:avLst/>
          </a:prstGeom>
        </p:spPr>
      </p:pic>
      <p:sp>
        <p:nvSpPr>
          <p:cNvPr id="6" name="Text Box 3"/>
          <p:cNvSpPr txBox="1">
            <a:spLocks noChangeArrowheads="1"/>
          </p:cNvSpPr>
          <p:nvPr/>
        </p:nvSpPr>
        <p:spPr bwMode="auto">
          <a:xfrm>
            <a:off x="3605195" y="4884177"/>
            <a:ext cx="5075036" cy="646331"/>
          </a:xfrm>
          <a:prstGeom prst="rect">
            <a:avLst/>
          </a:prstGeom>
          <a:noFill/>
          <a:ln w="9525">
            <a:noFill/>
            <a:miter lim="800000"/>
            <a:headEnd/>
            <a:tailEnd/>
          </a:ln>
        </p:spPr>
        <p:txBody>
          <a:bodyPr wrap="square" anchor="ctr">
            <a:spAutoFit/>
          </a:bodyPr>
          <a:lstStyle/>
          <a:p>
            <a:pPr algn="ctr"/>
            <a:r>
              <a:rPr lang="es-MX" sz="1200" dirty="0">
                <a:solidFill>
                  <a:srgbClr val="002060"/>
                </a:solidFill>
                <a:latin typeface="Candara" panose="020E0502030303020204" pitchFamily="34" charset="0"/>
                <a:cs typeface="Arial" panose="020B0604020202020204" pitchFamily="34" charset="0"/>
              </a:rPr>
              <a:t>Derechos Reservados </a:t>
            </a:r>
            <a:r>
              <a:rPr lang="es-MX" sz="1200" dirty="0" smtClean="0">
                <a:solidFill>
                  <a:srgbClr val="002060"/>
                </a:solidFill>
                <a:latin typeface="Candara" panose="020E0502030303020204" pitchFamily="34" charset="0"/>
                <a:cs typeface="Arial" panose="020B0604020202020204" pitchFamily="34" charset="0"/>
              </a:rPr>
              <a:t>2018 Tecnológico </a:t>
            </a:r>
            <a:r>
              <a:rPr lang="es-MX" sz="1200" dirty="0">
                <a:solidFill>
                  <a:srgbClr val="002060"/>
                </a:solidFill>
                <a:latin typeface="Candara" panose="020E0502030303020204" pitchFamily="34" charset="0"/>
                <a:cs typeface="Arial" panose="020B0604020202020204" pitchFamily="34" charset="0"/>
              </a:rPr>
              <a:t>de </a:t>
            </a:r>
            <a:r>
              <a:rPr lang="es-MX" sz="1200" dirty="0" smtClean="0">
                <a:solidFill>
                  <a:srgbClr val="002060"/>
                </a:solidFill>
                <a:latin typeface="Candara" panose="020E0502030303020204" pitchFamily="34" charset="0"/>
                <a:cs typeface="Arial" panose="020B0604020202020204" pitchFamily="34" charset="0"/>
              </a:rPr>
              <a:t>Monterrey</a:t>
            </a:r>
          </a:p>
          <a:p>
            <a:pPr algn="ctr"/>
            <a:r>
              <a:rPr lang="es-MX" sz="1200" dirty="0" smtClean="0">
                <a:solidFill>
                  <a:srgbClr val="002060"/>
                </a:solidFill>
                <a:latin typeface="Candara" panose="020E0502030303020204" pitchFamily="34" charset="0"/>
                <a:cs typeface="Arial" panose="020B0604020202020204" pitchFamily="34" charset="0"/>
              </a:rPr>
              <a:t>Prohibida </a:t>
            </a:r>
            <a:r>
              <a:rPr lang="es-MX" sz="1200" dirty="0">
                <a:solidFill>
                  <a:srgbClr val="002060"/>
                </a:solidFill>
                <a:latin typeface="Candara" panose="020E0502030303020204" pitchFamily="34" charset="0"/>
                <a:cs typeface="Arial" panose="020B0604020202020204" pitchFamily="34" charset="0"/>
              </a:rPr>
              <a:t>la reproducción total o parcial de esta </a:t>
            </a:r>
            <a:r>
              <a:rPr lang="es-MX" sz="1200" dirty="0" smtClean="0">
                <a:solidFill>
                  <a:srgbClr val="002060"/>
                </a:solidFill>
                <a:latin typeface="Candara" panose="020E0502030303020204" pitchFamily="34" charset="0"/>
                <a:cs typeface="Arial" panose="020B0604020202020204" pitchFamily="34" charset="0"/>
              </a:rPr>
              <a:t>obra</a:t>
            </a:r>
          </a:p>
          <a:p>
            <a:pPr algn="ctr"/>
            <a:r>
              <a:rPr lang="es-MX" sz="1200" dirty="0" smtClean="0">
                <a:solidFill>
                  <a:srgbClr val="002060"/>
                </a:solidFill>
                <a:latin typeface="Candara" panose="020E0502030303020204" pitchFamily="34" charset="0"/>
                <a:cs typeface="Arial" panose="020B0604020202020204" pitchFamily="34" charset="0"/>
              </a:rPr>
              <a:t> sin </a:t>
            </a:r>
            <a:r>
              <a:rPr lang="es-MX" sz="1200" dirty="0">
                <a:solidFill>
                  <a:srgbClr val="002060"/>
                </a:solidFill>
                <a:latin typeface="Candara" panose="020E0502030303020204" pitchFamily="34" charset="0"/>
                <a:cs typeface="Arial" panose="020B0604020202020204" pitchFamily="34" charset="0"/>
              </a:rPr>
              <a:t>expresa autorización del Tecnológico de Monterrey.</a:t>
            </a:r>
          </a:p>
        </p:txBody>
      </p:sp>
      <p:pic>
        <p:nvPicPr>
          <p:cNvPr id="7"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6470" y="2986963"/>
            <a:ext cx="5472487" cy="1459191"/>
          </a:xfrm>
          <a:prstGeom prst="rect">
            <a:avLst/>
          </a:prstGeom>
        </p:spPr>
      </p:pic>
      <p:grpSp>
        <p:nvGrpSpPr>
          <p:cNvPr id="9" name="Group 8"/>
          <p:cNvGrpSpPr/>
          <p:nvPr/>
        </p:nvGrpSpPr>
        <p:grpSpPr>
          <a:xfrm>
            <a:off x="-7568" y="-6349"/>
            <a:ext cx="5665419" cy="2271877"/>
            <a:chOff x="-7568" y="3329667"/>
            <a:chExt cx="9319750" cy="3534434"/>
          </a:xfrm>
        </p:grpSpPr>
        <p:sp>
          <p:nvSpPr>
            <p:cNvPr id="10" name="Trapezoid 8"/>
            <p:cNvSpPr/>
            <p:nvPr/>
          </p:nvSpPr>
          <p:spPr>
            <a:xfrm>
              <a:off x="-7568" y="3340106"/>
              <a:ext cx="8813198" cy="3517894"/>
            </a:xfrm>
            <a:custGeom>
              <a:avLst/>
              <a:gdLst>
                <a:gd name="connsiteX0" fmla="*/ 0 w 5579165"/>
                <a:gd name="connsiteY0" fmla="*/ 3153327 h 3153327"/>
                <a:gd name="connsiteX1" fmla="*/ 642553 w 5579165"/>
                <a:gd name="connsiteY1" fmla="*/ 0 h 3153327"/>
                <a:gd name="connsiteX2" fmla="*/ 4936612 w 5579165"/>
                <a:gd name="connsiteY2" fmla="*/ 0 h 3153327"/>
                <a:gd name="connsiteX3" fmla="*/ 5579165 w 5579165"/>
                <a:gd name="connsiteY3" fmla="*/ 3153327 h 3153327"/>
                <a:gd name="connsiteX4" fmla="*/ 0 w 5579165"/>
                <a:gd name="connsiteY4" fmla="*/ 3153327 h 3153327"/>
                <a:gd name="connsiteX0" fmla="*/ 6803 w 5585968"/>
                <a:gd name="connsiteY0" fmla="*/ 3166580 h 3166580"/>
                <a:gd name="connsiteX1" fmla="*/ 0 w 5585968"/>
                <a:gd name="connsiteY1" fmla="*/ 0 h 3166580"/>
                <a:gd name="connsiteX2" fmla="*/ 4943415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2571276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802649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802649 w 5585968"/>
                <a:gd name="connsiteY2" fmla="*/ 26505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939127 w 5585968"/>
                <a:gd name="connsiteY2" fmla="*/ 19681 h 3166580"/>
                <a:gd name="connsiteX3" fmla="*/ 5585968 w 5585968"/>
                <a:gd name="connsiteY3" fmla="*/ 3166580 h 3166580"/>
                <a:gd name="connsiteX4" fmla="*/ 6803 w 5585968"/>
                <a:gd name="connsiteY4" fmla="*/ 3166580 h 3166580"/>
                <a:gd name="connsiteX0" fmla="*/ 653 w 5579818"/>
                <a:gd name="connsiteY0" fmla="*/ 3166580 h 3166580"/>
                <a:gd name="connsiteX1" fmla="*/ 674 w 5579818"/>
                <a:gd name="connsiteY1" fmla="*/ 0 h 3166580"/>
                <a:gd name="connsiteX2" fmla="*/ 1932977 w 5579818"/>
                <a:gd name="connsiteY2" fmla="*/ 19681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34983 w 5579818"/>
                <a:gd name="connsiteY2" fmla="*/ 33328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45733 w 5579818"/>
                <a:gd name="connsiteY2" fmla="*/ 6033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45733 w 5579818"/>
                <a:gd name="connsiteY2" fmla="*/ 19681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39600 w 5579818"/>
                <a:gd name="connsiteY2" fmla="*/ 13045 h 3166580"/>
                <a:gd name="connsiteX3" fmla="*/ 5579818 w 5579818"/>
                <a:gd name="connsiteY3" fmla="*/ 3166580 h 3166580"/>
                <a:gd name="connsiteX4" fmla="*/ 653 w 5579818"/>
                <a:gd name="connsiteY4" fmla="*/ 3166580 h 3166580"/>
                <a:gd name="connsiteX0" fmla="*/ 318 w 5579483"/>
                <a:gd name="connsiteY0" fmla="*/ 3153535 h 3153535"/>
                <a:gd name="connsiteX1" fmla="*/ 6472 w 5579483"/>
                <a:gd name="connsiteY1" fmla="*/ 228 h 3153535"/>
                <a:gd name="connsiteX2" fmla="*/ 2539265 w 5579483"/>
                <a:gd name="connsiteY2" fmla="*/ 0 h 3153535"/>
                <a:gd name="connsiteX3" fmla="*/ 5579483 w 5579483"/>
                <a:gd name="connsiteY3" fmla="*/ 3153535 h 3153535"/>
                <a:gd name="connsiteX4" fmla="*/ 318 w 5579483"/>
                <a:gd name="connsiteY4" fmla="*/ 3153535 h 3153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483" h="3153535">
                  <a:moveTo>
                    <a:pt x="318" y="3153535"/>
                  </a:moveTo>
                  <a:cubicBezTo>
                    <a:pt x="-1950" y="2098008"/>
                    <a:pt x="8740" y="1055755"/>
                    <a:pt x="6472" y="228"/>
                  </a:cubicBezTo>
                  <a:lnTo>
                    <a:pt x="2539265" y="0"/>
                  </a:lnTo>
                  <a:lnTo>
                    <a:pt x="5579483" y="3153535"/>
                  </a:lnTo>
                  <a:lnTo>
                    <a:pt x="318" y="3153535"/>
                  </a:lnTo>
                  <a:close/>
                </a:path>
              </a:pathLst>
            </a:cu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 name="Parallelogram 7"/>
            <p:cNvSpPr/>
            <p:nvPr/>
          </p:nvSpPr>
          <p:spPr>
            <a:xfrm rot="10800000" flipH="1">
              <a:off x="3999698" y="3329667"/>
              <a:ext cx="5312484" cy="3534434"/>
            </a:xfrm>
            <a:custGeom>
              <a:avLst/>
              <a:gdLst>
                <a:gd name="connsiteX0" fmla="*/ 0 w 5466783"/>
                <a:gd name="connsiteY0" fmla="*/ 3153027 h 3153027"/>
                <a:gd name="connsiteX1" fmla="*/ 3892569 w 5466783"/>
                <a:gd name="connsiteY1" fmla="*/ 0 h 3153027"/>
                <a:gd name="connsiteX2" fmla="*/ 5466783 w 5466783"/>
                <a:gd name="connsiteY2" fmla="*/ 0 h 3153027"/>
                <a:gd name="connsiteX3" fmla="*/ 1574214 w 5466783"/>
                <a:gd name="connsiteY3" fmla="*/ 3153027 h 3153027"/>
                <a:gd name="connsiteX4" fmla="*/ 0 w 5466783"/>
                <a:gd name="connsiteY4" fmla="*/ 3153027 h 3153027"/>
                <a:gd name="connsiteX0" fmla="*/ 0 w 5466783"/>
                <a:gd name="connsiteY0" fmla="*/ 3166675 h 3166675"/>
                <a:gd name="connsiteX1" fmla="*/ 3701500 w 5466783"/>
                <a:gd name="connsiteY1" fmla="*/ 0 h 3166675"/>
                <a:gd name="connsiteX2" fmla="*/ 5466783 w 5466783"/>
                <a:gd name="connsiteY2" fmla="*/ 13648 h 3166675"/>
                <a:gd name="connsiteX3" fmla="*/ 1574214 w 5466783"/>
                <a:gd name="connsiteY3" fmla="*/ 3166675 h 3166675"/>
                <a:gd name="connsiteX4" fmla="*/ 0 w 5466783"/>
                <a:gd name="connsiteY4" fmla="*/ 3166675 h 3166675"/>
                <a:gd name="connsiteX0" fmla="*/ 0 w 5488026"/>
                <a:gd name="connsiteY0" fmla="*/ 3166675 h 3166675"/>
                <a:gd name="connsiteX1" fmla="*/ 3701500 w 5488026"/>
                <a:gd name="connsiteY1" fmla="*/ 0 h 3166675"/>
                <a:gd name="connsiteX2" fmla="*/ 5488026 w 5488026"/>
                <a:gd name="connsiteY2" fmla="*/ 4078 h 3166675"/>
                <a:gd name="connsiteX3" fmla="*/ 1574214 w 5488026"/>
                <a:gd name="connsiteY3" fmla="*/ 3166675 h 3166675"/>
                <a:gd name="connsiteX4" fmla="*/ 0 w 5488026"/>
                <a:gd name="connsiteY4" fmla="*/ 3166675 h 3166675"/>
                <a:gd name="connsiteX0" fmla="*/ 0 w 5482715"/>
                <a:gd name="connsiteY0" fmla="*/ 3172167 h 3172167"/>
                <a:gd name="connsiteX1" fmla="*/ 3701500 w 5482715"/>
                <a:gd name="connsiteY1" fmla="*/ 5492 h 3172167"/>
                <a:gd name="connsiteX2" fmla="*/ 5482715 w 5482715"/>
                <a:gd name="connsiteY2" fmla="*/ 0 h 3172167"/>
                <a:gd name="connsiteX3" fmla="*/ 1574214 w 5482715"/>
                <a:gd name="connsiteY3" fmla="*/ 3172167 h 3172167"/>
                <a:gd name="connsiteX4" fmla="*/ 0 w 5482715"/>
                <a:gd name="connsiteY4" fmla="*/ 3172167 h 3172167"/>
                <a:gd name="connsiteX0" fmla="*/ 0 w 5710944"/>
                <a:gd name="connsiteY0" fmla="*/ 3172167 h 3172167"/>
                <a:gd name="connsiteX1" fmla="*/ 3929729 w 5710944"/>
                <a:gd name="connsiteY1" fmla="*/ 5492 h 3172167"/>
                <a:gd name="connsiteX2" fmla="*/ 5710944 w 5710944"/>
                <a:gd name="connsiteY2" fmla="*/ 0 h 3172167"/>
                <a:gd name="connsiteX3" fmla="*/ 1802443 w 5710944"/>
                <a:gd name="connsiteY3" fmla="*/ 3172167 h 3172167"/>
                <a:gd name="connsiteX4" fmla="*/ 0 w 5710944"/>
                <a:gd name="connsiteY4" fmla="*/ 3172167 h 3172167"/>
                <a:gd name="connsiteX0" fmla="*/ 0 w 5710944"/>
                <a:gd name="connsiteY0" fmla="*/ 3172167 h 3172167"/>
                <a:gd name="connsiteX1" fmla="*/ 3929729 w 5710944"/>
                <a:gd name="connsiteY1" fmla="*/ 5492 h 3172167"/>
                <a:gd name="connsiteX2" fmla="*/ 5710944 w 5710944"/>
                <a:gd name="connsiteY2" fmla="*/ 0 h 3172167"/>
                <a:gd name="connsiteX3" fmla="*/ 2085447 w 5710944"/>
                <a:gd name="connsiteY3" fmla="*/ 3163276 h 3172167"/>
                <a:gd name="connsiteX4" fmla="*/ 0 w 5710944"/>
                <a:gd name="connsiteY4" fmla="*/ 3172167 h 3172167"/>
                <a:gd name="connsiteX0" fmla="*/ 0 w 5190581"/>
                <a:gd name="connsiteY0" fmla="*/ 3166675 h 3166675"/>
                <a:gd name="connsiteX1" fmla="*/ 3929729 w 5190581"/>
                <a:gd name="connsiteY1" fmla="*/ 0 h 3166675"/>
                <a:gd name="connsiteX2" fmla="*/ 5190581 w 5190581"/>
                <a:gd name="connsiteY2" fmla="*/ 3399 h 3166675"/>
                <a:gd name="connsiteX3" fmla="*/ 2085447 w 5190581"/>
                <a:gd name="connsiteY3" fmla="*/ 3157784 h 3166675"/>
                <a:gd name="connsiteX4" fmla="*/ 0 w 5190581"/>
                <a:gd name="connsiteY4" fmla="*/ 3166675 h 3166675"/>
                <a:gd name="connsiteX0" fmla="*/ 0 w 4889318"/>
                <a:gd name="connsiteY0" fmla="*/ 3166675 h 3166675"/>
                <a:gd name="connsiteX1" fmla="*/ 3929729 w 4889318"/>
                <a:gd name="connsiteY1" fmla="*/ 0 h 3166675"/>
                <a:gd name="connsiteX2" fmla="*/ 4889318 w 4889318"/>
                <a:gd name="connsiteY2" fmla="*/ 3400 h 3166675"/>
                <a:gd name="connsiteX3" fmla="*/ 2085447 w 4889318"/>
                <a:gd name="connsiteY3" fmla="*/ 3157784 h 3166675"/>
                <a:gd name="connsiteX4" fmla="*/ 0 w 4889318"/>
                <a:gd name="connsiteY4" fmla="*/ 3166675 h 3166675"/>
                <a:gd name="connsiteX0" fmla="*/ 0 w 4734122"/>
                <a:gd name="connsiteY0" fmla="*/ 3166675 h 3166675"/>
                <a:gd name="connsiteX1" fmla="*/ 3929729 w 4734122"/>
                <a:gd name="connsiteY1" fmla="*/ 0 h 3166675"/>
                <a:gd name="connsiteX2" fmla="*/ 4734122 w 4734122"/>
                <a:gd name="connsiteY2" fmla="*/ 12291 h 3166675"/>
                <a:gd name="connsiteX3" fmla="*/ 2085447 w 4734122"/>
                <a:gd name="connsiteY3" fmla="*/ 3157784 h 3166675"/>
                <a:gd name="connsiteX4" fmla="*/ 0 w 4734122"/>
                <a:gd name="connsiteY4" fmla="*/ 3166675 h 3166675"/>
                <a:gd name="connsiteX0" fmla="*/ 0 w 4642830"/>
                <a:gd name="connsiteY0" fmla="*/ 3172167 h 3172167"/>
                <a:gd name="connsiteX1" fmla="*/ 3929729 w 4642830"/>
                <a:gd name="connsiteY1" fmla="*/ 5492 h 3172167"/>
                <a:gd name="connsiteX2" fmla="*/ 4642830 w 4642830"/>
                <a:gd name="connsiteY2" fmla="*/ 0 h 3172167"/>
                <a:gd name="connsiteX3" fmla="*/ 2085447 w 4642830"/>
                <a:gd name="connsiteY3" fmla="*/ 3163276 h 3172167"/>
                <a:gd name="connsiteX4" fmla="*/ 0 w 4642830"/>
                <a:gd name="connsiteY4" fmla="*/ 3172167 h 3172167"/>
                <a:gd name="connsiteX0" fmla="*/ 0 w 4642830"/>
                <a:gd name="connsiteY0" fmla="*/ 3172167 h 3181058"/>
                <a:gd name="connsiteX1" fmla="*/ 3929729 w 4642830"/>
                <a:gd name="connsiteY1" fmla="*/ 5492 h 3181058"/>
                <a:gd name="connsiteX2" fmla="*/ 4642830 w 4642830"/>
                <a:gd name="connsiteY2" fmla="*/ 0 h 3181058"/>
                <a:gd name="connsiteX3" fmla="*/ 2076318 w 4642830"/>
                <a:gd name="connsiteY3" fmla="*/ 3181058 h 3181058"/>
                <a:gd name="connsiteX4" fmla="*/ 0 w 4642830"/>
                <a:gd name="connsiteY4" fmla="*/ 3172167 h 318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830" h="3181058">
                  <a:moveTo>
                    <a:pt x="0" y="3172167"/>
                  </a:moveTo>
                  <a:lnTo>
                    <a:pt x="3929729" y="5492"/>
                  </a:lnTo>
                  <a:lnTo>
                    <a:pt x="4642830" y="0"/>
                  </a:lnTo>
                  <a:lnTo>
                    <a:pt x="2076318" y="3181058"/>
                  </a:lnTo>
                  <a:lnTo>
                    <a:pt x="0" y="3172167"/>
                  </a:lnTo>
                  <a:close/>
                </a:path>
              </a:pathLst>
            </a:cu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Trapezoid 7"/>
            <p:cNvSpPr/>
            <p:nvPr/>
          </p:nvSpPr>
          <p:spPr>
            <a:xfrm>
              <a:off x="-6629" y="3384314"/>
              <a:ext cx="7221005" cy="3473687"/>
            </a:xfrm>
            <a:custGeom>
              <a:avLst/>
              <a:gdLst>
                <a:gd name="connsiteX0" fmla="*/ 0 w 4810539"/>
                <a:gd name="connsiteY0" fmla="*/ 3179832 h 3179832"/>
                <a:gd name="connsiteX1" fmla="*/ 794958 w 4810539"/>
                <a:gd name="connsiteY1" fmla="*/ 0 h 3179832"/>
                <a:gd name="connsiteX2" fmla="*/ 4015581 w 4810539"/>
                <a:gd name="connsiteY2" fmla="*/ 0 h 3179832"/>
                <a:gd name="connsiteX3" fmla="*/ 4810539 w 4810539"/>
                <a:gd name="connsiteY3" fmla="*/ 3179832 h 3179832"/>
                <a:gd name="connsiteX4" fmla="*/ 0 w 4810539"/>
                <a:gd name="connsiteY4" fmla="*/ 3179832 h 3179832"/>
                <a:gd name="connsiteX0" fmla="*/ 173 w 4810712"/>
                <a:gd name="connsiteY0" fmla="*/ 3179832 h 3179832"/>
                <a:gd name="connsiteX1" fmla="*/ 0 w 4810712"/>
                <a:gd name="connsiteY1" fmla="*/ 755374 h 3179832"/>
                <a:gd name="connsiteX2" fmla="*/ 4015754 w 4810712"/>
                <a:gd name="connsiteY2" fmla="*/ 0 h 3179832"/>
                <a:gd name="connsiteX3" fmla="*/ 4810712 w 4810712"/>
                <a:gd name="connsiteY3" fmla="*/ 3179832 h 3179832"/>
                <a:gd name="connsiteX4" fmla="*/ 173 w 4810712"/>
                <a:gd name="connsiteY4" fmla="*/ 3179832 h 3179832"/>
                <a:gd name="connsiteX0" fmla="*/ 173 w 4810712"/>
                <a:gd name="connsiteY0" fmla="*/ 3100319 h 3100319"/>
                <a:gd name="connsiteX1" fmla="*/ 0 w 4810712"/>
                <a:gd name="connsiteY1" fmla="*/ 675861 h 3100319"/>
                <a:gd name="connsiteX2" fmla="*/ 901493 w 4810712"/>
                <a:gd name="connsiteY2" fmla="*/ 0 h 3100319"/>
                <a:gd name="connsiteX3" fmla="*/ 4810712 w 4810712"/>
                <a:gd name="connsiteY3" fmla="*/ 3100319 h 3100319"/>
                <a:gd name="connsiteX4" fmla="*/ 173 w 4810712"/>
                <a:gd name="connsiteY4" fmla="*/ 3100319 h 3100319"/>
                <a:gd name="connsiteX0" fmla="*/ 173 w 4810712"/>
                <a:gd name="connsiteY0" fmla="*/ 3073483 h 3073483"/>
                <a:gd name="connsiteX1" fmla="*/ 0 w 4810712"/>
                <a:gd name="connsiteY1" fmla="*/ 649025 h 3073483"/>
                <a:gd name="connsiteX2" fmla="*/ 1851608 w 4810712"/>
                <a:gd name="connsiteY2" fmla="*/ 0 h 3073483"/>
                <a:gd name="connsiteX3" fmla="*/ 4810712 w 4810712"/>
                <a:gd name="connsiteY3" fmla="*/ 3073483 h 3073483"/>
                <a:gd name="connsiteX4" fmla="*/ 173 w 4810712"/>
                <a:gd name="connsiteY4" fmla="*/ 3073483 h 307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712" h="3073483">
                  <a:moveTo>
                    <a:pt x="173" y="3073483"/>
                  </a:moveTo>
                  <a:cubicBezTo>
                    <a:pt x="115" y="2265330"/>
                    <a:pt x="58" y="1457178"/>
                    <a:pt x="0" y="649025"/>
                  </a:cubicBezTo>
                  <a:lnTo>
                    <a:pt x="1851608" y="0"/>
                  </a:lnTo>
                  <a:lnTo>
                    <a:pt x="4810712" y="3073483"/>
                  </a:lnTo>
                  <a:lnTo>
                    <a:pt x="173" y="3073483"/>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grpSp>
      <p:sp>
        <p:nvSpPr>
          <p:cNvPr id="13" name="Rectangle 12"/>
          <p:cNvSpPr/>
          <p:nvPr/>
        </p:nvSpPr>
        <p:spPr>
          <a:xfrm>
            <a:off x="0" y="6620567"/>
            <a:ext cx="12192000" cy="245382"/>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Tree>
    <p:extLst>
      <p:ext uri="{BB962C8B-B14F-4D97-AF65-F5344CB8AC3E}">
        <p14:creationId xmlns:p14="http://schemas.microsoft.com/office/powerpoint/2010/main" val="57540837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1493440" y="2636917"/>
            <a:ext cx="10363200" cy="1026343"/>
          </a:xfrm>
        </p:spPr>
        <p:txBody>
          <a:bodyPr>
            <a:noAutofit/>
          </a:bodyPr>
          <a:lstStyle>
            <a:lvl1pPr marL="0" indent="0" algn="r">
              <a:buNone/>
              <a:defRPr sz="21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5" name="Text Placeholder 2"/>
          <p:cNvSpPr>
            <a:spLocks noGrp="1"/>
          </p:cNvSpPr>
          <p:nvPr>
            <p:ph type="body" idx="10"/>
          </p:nvPr>
        </p:nvSpPr>
        <p:spPr>
          <a:xfrm>
            <a:off x="1493440" y="3807276"/>
            <a:ext cx="10363200" cy="1026343"/>
          </a:xfrm>
        </p:spPr>
        <p:txBody>
          <a:bodyPr anchor="b">
            <a:noAutofit/>
          </a:bodyPr>
          <a:lstStyle>
            <a:lvl1pPr marL="0" indent="0" algn="r">
              <a:buNone/>
              <a:defRPr sz="1500" cap="none" baseline="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Tree>
    <p:extLst>
      <p:ext uri="{BB962C8B-B14F-4D97-AF65-F5344CB8AC3E}">
        <p14:creationId xmlns:p14="http://schemas.microsoft.com/office/powerpoint/2010/main" val="29355223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819" y="3339637"/>
            <a:ext cx="7773180" cy="3543655"/>
          </a:xfrm>
          <a:prstGeom prst="rect">
            <a:avLst/>
          </a:prstGeom>
        </p:spPr>
      </p:pic>
      <p:sp>
        <p:nvSpPr>
          <p:cNvPr id="7" name="Trapezoid 8"/>
          <p:cNvSpPr/>
          <p:nvPr/>
        </p:nvSpPr>
        <p:spPr>
          <a:xfrm>
            <a:off x="-7567" y="3340106"/>
            <a:ext cx="6709262" cy="3523997"/>
          </a:xfrm>
          <a:custGeom>
            <a:avLst/>
            <a:gdLst>
              <a:gd name="connsiteX0" fmla="*/ 0 w 5579165"/>
              <a:gd name="connsiteY0" fmla="*/ 3153327 h 3153327"/>
              <a:gd name="connsiteX1" fmla="*/ 642553 w 5579165"/>
              <a:gd name="connsiteY1" fmla="*/ 0 h 3153327"/>
              <a:gd name="connsiteX2" fmla="*/ 4936612 w 5579165"/>
              <a:gd name="connsiteY2" fmla="*/ 0 h 3153327"/>
              <a:gd name="connsiteX3" fmla="*/ 5579165 w 5579165"/>
              <a:gd name="connsiteY3" fmla="*/ 3153327 h 3153327"/>
              <a:gd name="connsiteX4" fmla="*/ 0 w 5579165"/>
              <a:gd name="connsiteY4" fmla="*/ 3153327 h 3153327"/>
              <a:gd name="connsiteX0" fmla="*/ 6803 w 5585968"/>
              <a:gd name="connsiteY0" fmla="*/ 3166580 h 3166580"/>
              <a:gd name="connsiteX1" fmla="*/ 0 w 5585968"/>
              <a:gd name="connsiteY1" fmla="*/ 0 h 3166580"/>
              <a:gd name="connsiteX2" fmla="*/ 4943415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2571276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802649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802649 w 5585968"/>
              <a:gd name="connsiteY2" fmla="*/ 26505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939127 w 5585968"/>
              <a:gd name="connsiteY2" fmla="*/ 19681 h 3166580"/>
              <a:gd name="connsiteX3" fmla="*/ 5585968 w 5585968"/>
              <a:gd name="connsiteY3" fmla="*/ 3166580 h 3166580"/>
              <a:gd name="connsiteX4" fmla="*/ 6803 w 5585968"/>
              <a:gd name="connsiteY4" fmla="*/ 3166580 h 3166580"/>
              <a:gd name="connsiteX0" fmla="*/ 653 w 5579818"/>
              <a:gd name="connsiteY0" fmla="*/ 3166580 h 3166580"/>
              <a:gd name="connsiteX1" fmla="*/ 674 w 5579818"/>
              <a:gd name="connsiteY1" fmla="*/ 0 h 3166580"/>
              <a:gd name="connsiteX2" fmla="*/ 1932977 w 5579818"/>
              <a:gd name="connsiteY2" fmla="*/ 19681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34983 w 5579818"/>
              <a:gd name="connsiteY2" fmla="*/ 33328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45733 w 5579818"/>
              <a:gd name="connsiteY2" fmla="*/ 6033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45733 w 5579818"/>
              <a:gd name="connsiteY2" fmla="*/ 19681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39600 w 5579818"/>
              <a:gd name="connsiteY2" fmla="*/ 13045 h 3166580"/>
              <a:gd name="connsiteX3" fmla="*/ 5579818 w 5579818"/>
              <a:gd name="connsiteY3" fmla="*/ 3166580 h 3166580"/>
              <a:gd name="connsiteX4" fmla="*/ 653 w 5579818"/>
              <a:gd name="connsiteY4" fmla="*/ 3166580 h 3166580"/>
              <a:gd name="connsiteX0" fmla="*/ 318 w 5579483"/>
              <a:gd name="connsiteY0" fmla="*/ 3153535 h 3153535"/>
              <a:gd name="connsiteX1" fmla="*/ 6472 w 5579483"/>
              <a:gd name="connsiteY1" fmla="*/ 228 h 3153535"/>
              <a:gd name="connsiteX2" fmla="*/ 2539265 w 5579483"/>
              <a:gd name="connsiteY2" fmla="*/ 0 h 3153535"/>
              <a:gd name="connsiteX3" fmla="*/ 5579483 w 5579483"/>
              <a:gd name="connsiteY3" fmla="*/ 3153535 h 3153535"/>
              <a:gd name="connsiteX4" fmla="*/ 318 w 5579483"/>
              <a:gd name="connsiteY4" fmla="*/ 3153535 h 3153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483" h="3153535">
                <a:moveTo>
                  <a:pt x="318" y="3153535"/>
                </a:moveTo>
                <a:cubicBezTo>
                  <a:pt x="-1950" y="2098008"/>
                  <a:pt x="8740" y="1055755"/>
                  <a:pt x="6472" y="228"/>
                </a:cubicBezTo>
                <a:lnTo>
                  <a:pt x="2539265" y="0"/>
                </a:lnTo>
                <a:lnTo>
                  <a:pt x="5579483" y="3153535"/>
                </a:lnTo>
                <a:lnTo>
                  <a:pt x="318" y="3153535"/>
                </a:lnTo>
                <a:close/>
              </a:path>
            </a:pathLst>
          </a:cu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Parallelogram 7"/>
          <p:cNvSpPr/>
          <p:nvPr/>
        </p:nvSpPr>
        <p:spPr>
          <a:xfrm rot="10800000" flipH="1">
            <a:off x="2934269" y="3339546"/>
            <a:ext cx="5488701" cy="3539572"/>
          </a:xfrm>
          <a:custGeom>
            <a:avLst/>
            <a:gdLst>
              <a:gd name="connsiteX0" fmla="*/ 0 w 5466783"/>
              <a:gd name="connsiteY0" fmla="*/ 3153027 h 3153027"/>
              <a:gd name="connsiteX1" fmla="*/ 3892569 w 5466783"/>
              <a:gd name="connsiteY1" fmla="*/ 0 h 3153027"/>
              <a:gd name="connsiteX2" fmla="*/ 5466783 w 5466783"/>
              <a:gd name="connsiteY2" fmla="*/ 0 h 3153027"/>
              <a:gd name="connsiteX3" fmla="*/ 1574214 w 5466783"/>
              <a:gd name="connsiteY3" fmla="*/ 3153027 h 3153027"/>
              <a:gd name="connsiteX4" fmla="*/ 0 w 5466783"/>
              <a:gd name="connsiteY4" fmla="*/ 3153027 h 3153027"/>
              <a:gd name="connsiteX0" fmla="*/ 0 w 5466783"/>
              <a:gd name="connsiteY0" fmla="*/ 3166675 h 3166675"/>
              <a:gd name="connsiteX1" fmla="*/ 3701500 w 5466783"/>
              <a:gd name="connsiteY1" fmla="*/ 0 h 3166675"/>
              <a:gd name="connsiteX2" fmla="*/ 5466783 w 5466783"/>
              <a:gd name="connsiteY2" fmla="*/ 13648 h 3166675"/>
              <a:gd name="connsiteX3" fmla="*/ 1574214 w 5466783"/>
              <a:gd name="connsiteY3" fmla="*/ 3166675 h 3166675"/>
              <a:gd name="connsiteX4" fmla="*/ 0 w 5466783"/>
              <a:gd name="connsiteY4" fmla="*/ 3166675 h 3166675"/>
              <a:gd name="connsiteX0" fmla="*/ 0 w 5488026"/>
              <a:gd name="connsiteY0" fmla="*/ 3166675 h 3166675"/>
              <a:gd name="connsiteX1" fmla="*/ 3701500 w 5488026"/>
              <a:gd name="connsiteY1" fmla="*/ 0 h 3166675"/>
              <a:gd name="connsiteX2" fmla="*/ 5488026 w 5488026"/>
              <a:gd name="connsiteY2" fmla="*/ 4078 h 3166675"/>
              <a:gd name="connsiteX3" fmla="*/ 1574214 w 5488026"/>
              <a:gd name="connsiteY3" fmla="*/ 3166675 h 3166675"/>
              <a:gd name="connsiteX4" fmla="*/ 0 w 5488026"/>
              <a:gd name="connsiteY4" fmla="*/ 3166675 h 3166675"/>
              <a:gd name="connsiteX0" fmla="*/ 0 w 5482715"/>
              <a:gd name="connsiteY0" fmla="*/ 3172167 h 3172167"/>
              <a:gd name="connsiteX1" fmla="*/ 3701500 w 5482715"/>
              <a:gd name="connsiteY1" fmla="*/ 5492 h 3172167"/>
              <a:gd name="connsiteX2" fmla="*/ 5482715 w 5482715"/>
              <a:gd name="connsiteY2" fmla="*/ 0 h 3172167"/>
              <a:gd name="connsiteX3" fmla="*/ 1574214 w 5482715"/>
              <a:gd name="connsiteY3" fmla="*/ 3172167 h 3172167"/>
              <a:gd name="connsiteX4" fmla="*/ 0 w 5482715"/>
              <a:gd name="connsiteY4" fmla="*/ 3172167 h 3172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715" h="3172167">
                <a:moveTo>
                  <a:pt x="0" y="3172167"/>
                </a:moveTo>
                <a:lnTo>
                  <a:pt x="3701500" y="5492"/>
                </a:lnTo>
                <a:lnTo>
                  <a:pt x="5482715" y="0"/>
                </a:lnTo>
                <a:lnTo>
                  <a:pt x="1574214" y="3172167"/>
                </a:lnTo>
                <a:lnTo>
                  <a:pt x="0" y="3172167"/>
                </a:lnTo>
                <a:close/>
              </a:path>
            </a:pathLst>
          </a:cu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Trapezoid 7"/>
          <p:cNvSpPr/>
          <p:nvPr/>
        </p:nvSpPr>
        <p:spPr>
          <a:xfrm>
            <a:off x="-6628" y="3384314"/>
            <a:ext cx="5894817" cy="3473686"/>
          </a:xfrm>
          <a:custGeom>
            <a:avLst/>
            <a:gdLst>
              <a:gd name="connsiteX0" fmla="*/ 0 w 4810539"/>
              <a:gd name="connsiteY0" fmla="*/ 3179832 h 3179832"/>
              <a:gd name="connsiteX1" fmla="*/ 794958 w 4810539"/>
              <a:gd name="connsiteY1" fmla="*/ 0 h 3179832"/>
              <a:gd name="connsiteX2" fmla="*/ 4015581 w 4810539"/>
              <a:gd name="connsiteY2" fmla="*/ 0 h 3179832"/>
              <a:gd name="connsiteX3" fmla="*/ 4810539 w 4810539"/>
              <a:gd name="connsiteY3" fmla="*/ 3179832 h 3179832"/>
              <a:gd name="connsiteX4" fmla="*/ 0 w 4810539"/>
              <a:gd name="connsiteY4" fmla="*/ 3179832 h 3179832"/>
              <a:gd name="connsiteX0" fmla="*/ 173 w 4810712"/>
              <a:gd name="connsiteY0" fmla="*/ 3179832 h 3179832"/>
              <a:gd name="connsiteX1" fmla="*/ 0 w 4810712"/>
              <a:gd name="connsiteY1" fmla="*/ 755374 h 3179832"/>
              <a:gd name="connsiteX2" fmla="*/ 4015754 w 4810712"/>
              <a:gd name="connsiteY2" fmla="*/ 0 h 3179832"/>
              <a:gd name="connsiteX3" fmla="*/ 4810712 w 4810712"/>
              <a:gd name="connsiteY3" fmla="*/ 3179832 h 3179832"/>
              <a:gd name="connsiteX4" fmla="*/ 173 w 4810712"/>
              <a:gd name="connsiteY4" fmla="*/ 3179832 h 3179832"/>
              <a:gd name="connsiteX0" fmla="*/ 173 w 4810712"/>
              <a:gd name="connsiteY0" fmla="*/ 3100319 h 3100319"/>
              <a:gd name="connsiteX1" fmla="*/ 0 w 4810712"/>
              <a:gd name="connsiteY1" fmla="*/ 675861 h 3100319"/>
              <a:gd name="connsiteX2" fmla="*/ 901493 w 4810712"/>
              <a:gd name="connsiteY2" fmla="*/ 0 h 3100319"/>
              <a:gd name="connsiteX3" fmla="*/ 4810712 w 4810712"/>
              <a:gd name="connsiteY3" fmla="*/ 3100319 h 3100319"/>
              <a:gd name="connsiteX4" fmla="*/ 173 w 4810712"/>
              <a:gd name="connsiteY4" fmla="*/ 3100319 h 3100319"/>
              <a:gd name="connsiteX0" fmla="*/ 173 w 4810712"/>
              <a:gd name="connsiteY0" fmla="*/ 3073483 h 3073483"/>
              <a:gd name="connsiteX1" fmla="*/ 0 w 4810712"/>
              <a:gd name="connsiteY1" fmla="*/ 649025 h 3073483"/>
              <a:gd name="connsiteX2" fmla="*/ 1851608 w 4810712"/>
              <a:gd name="connsiteY2" fmla="*/ 0 h 3073483"/>
              <a:gd name="connsiteX3" fmla="*/ 4810712 w 4810712"/>
              <a:gd name="connsiteY3" fmla="*/ 3073483 h 3073483"/>
              <a:gd name="connsiteX4" fmla="*/ 173 w 4810712"/>
              <a:gd name="connsiteY4" fmla="*/ 3073483 h 307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712" h="3073483">
                <a:moveTo>
                  <a:pt x="173" y="3073483"/>
                </a:moveTo>
                <a:cubicBezTo>
                  <a:pt x="115" y="2265330"/>
                  <a:pt x="58" y="1457178"/>
                  <a:pt x="0" y="649025"/>
                </a:cubicBezTo>
                <a:lnTo>
                  <a:pt x="1851608" y="0"/>
                </a:lnTo>
                <a:lnTo>
                  <a:pt x="4810712" y="3073483"/>
                </a:lnTo>
                <a:lnTo>
                  <a:pt x="173" y="3073483"/>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itle 1"/>
          <p:cNvSpPr>
            <a:spLocks noGrp="1"/>
          </p:cNvSpPr>
          <p:nvPr>
            <p:ph type="ctrTitle"/>
          </p:nvPr>
        </p:nvSpPr>
        <p:spPr>
          <a:xfrm>
            <a:off x="1523557" y="727591"/>
            <a:ext cx="6785114" cy="879475"/>
          </a:xfrm>
        </p:spPr>
        <p:txBody>
          <a:bodyPr anchor="b">
            <a:normAutofit/>
          </a:bodyPr>
          <a:lstStyle>
            <a:lvl1pPr algn="l">
              <a:defRPr sz="4000" b="1">
                <a:solidFill>
                  <a:srgbClr val="002060"/>
                </a:solidFill>
                <a:latin typeface="+mn-lt"/>
              </a:defRPr>
            </a:lvl1pPr>
          </a:lstStyle>
          <a:p>
            <a:r>
              <a:rPr lang="en-US" smtClean="0"/>
              <a:t>Click to edit Master title style</a:t>
            </a:r>
            <a:endParaRPr lang="es-MX" dirty="0"/>
          </a:p>
        </p:txBody>
      </p:sp>
      <p:sp>
        <p:nvSpPr>
          <p:cNvPr id="13" name="Subtitle 2"/>
          <p:cNvSpPr>
            <a:spLocks noGrp="1"/>
          </p:cNvSpPr>
          <p:nvPr>
            <p:ph type="subTitle" idx="1" hasCustomPrompt="1"/>
          </p:nvPr>
        </p:nvSpPr>
        <p:spPr>
          <a:xfrm>
            <a:off x="1149971" y="2526767"/>
            <a:ext cx="6785114" cy="674140"/>
          </a:xfrm>
        </p:spPr>
        <p:txBody>
          <a:bodyPr>
            <a:normAutofit/>
          </a:bodyPr>
          <a:lstStyle>
            <a:lvl1pPr marL="0" indent="0" algn="l">
              <a:buNone/>
              <a:defRPr sz="2400">
                <a:solidFill>
                  <a:srgbClr val="002060"/>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s-MX" dirty="0"/>
          </a:p>
        </p:txBody>
      </p:sp>
      <p:sp>
        <p:nvSpPr>
          <p:cNvPr id="14" name="Trapezoid 10"/>
          <p:cNvSpPr/>
          <p:nvPr/>
        </p:nvSpPr>
        <p:spPr>
          <a:xfrm>
            <a:off x="7779224" y="-13648"/>
            <a:ext cx="4412776" cy="3353195"/>
          </a:xfrm>
          <a:custGeom>
            <a:avLst/>
            <a:gdLst>
              <a:gd name="connsiteX0" fmla="*/ 0 w 4399128"/>
              <a:gd name="connsiteY0" fmla="*/ 3339547 h 3339547"/>
              <a:gd name="connsiteX1" fmla="*/ 834887 w 4399128"/>
              <a:gd name="connsiteY1" fmla="*/ 0 h 3339547"/>
              <a:gd name="connsiteX2" fmla="*/ 3564241 w 4399128"/>
              <a:gd name="connsiteY2" fmla="*/ 0 h 3339547"/>
              <a:gd name="connsiteX3" fmla="*/ 4399128 w 4399128"/>
              <a:gd name="connsiteY3" fmla="*/ 3339547 h 3339547"/>
              <a:gd name="connsiteX4" fmla="*/ 0 w 4399128"/>
              <a:gd name="connsiteY4" fmla="*/ 3339547 h 3339547"/>
              <a:gd name="connsiteX0" fmla="*/ 0 w 4399128"/>
              <a:gd name="connsiteY0" fmla="*/ 3339547 h 3339547"/>
              <a:gd name="connsiteX1" fmla="*/ 834887 w 4399128"/>
              <a:gd name="connsiteY1" fmla="*/ 0 h 3339547"/>
              <a:gd name="connsiteX2" fmla="*/ 4396754 w 4399128"/>
              <a:gd name="connsiteY2" fmla="*/ 0 h 3339547"/>
              <a:gd name="connsiteX3" fmla="*/ 4399128 w 4399128"/>
              <a:gd name="connsiteY3" fmla="*/ 3339547 h 3339547"/>
              <a:gd name="connsiteX4" fmla="*/ 0 w 4399128"/>
              <a:gd name="connsiteY4" fmla="*/ 3339547 h 3339547"/>
              <a:gd name="connsiteX0" fmla="*/ 0 w 4399128"/>
              <a:gd name="connsiteY0" fmla="*/ 3339547 h 3339547"/>
              <a:gd name="connsiteX1" fmla="*/ 2950290 w 4399128"/>
              <a:gd name="connsiteY1" fmla="*/ 0 h 3339547"/>
              <a:gd name="connsiteX2" fmla="*/ 4396754 w 4399128"/>
              <a:gd name="connsiteY2" fmla="*/ 0 h 3339547"/>
              <a:gd name="connsiteX3" fmla="*/ 4399128 w 4399128"/>
              <a:gd name="connsiteY3" fmla="*/ 3339547 h 3339547"/>
              <a:gd name="connsiteX4" fmla="*/ 0 w 4399128"/>
              <a:gd name="connsiteY4" fmla="*/ 3339547 h 3339547"/>
              <a:gd name="connsiteX0" fmla="*/ 0 w 4399128"/>
              <a:gd name="connsiteY0" fmla="*/ 3339547 h 3339547"/>
              <a:gd name="connsiteX1" fmla="*/ 3414314 w 4399128"/>
              <a:gd name="connsiteY1" fmla="*/ 0 h 3339547"/>
              <a:gd name="connsiteX2" fmla="*/ 4396754 w 4399128"/>
              <a:gd name="connsiteY2" fmla="*/ 0 h 3339547"/>
              <a:gd name="connsiteX3" fmla="*/ 4399128 w 4399128"/>
              <a:gd name="connsiteY3" fmla="*/ 3339547 h 3339547"/>
              <a:gd name="connsiteX4" fmla="*/ 0 w 4399128"/>
              <a:gd name="connsiteY4" fmla="*/ 3339547 h 3339547"/>
              <a:gd name="connsiteX0" fmla="*/ 0 w 4399128"/>
              <a:gd name="connsiteY0" fmla="*/ 3353195 h 3353195"/>
              <a:gd name="connsiteX1" fmla="*/ 3946577 w 4399128"/>
              <a:gd name="connsiteY1" fmla="*/ 0 h 3353195"/>
              <a:gd name="connsiteX2" fmla="*/ 4396754 w 4399128"/>
              <a:gd name="connsiteY2" fmla="*/ 13648 h 3353195"/>
              <a:gd name="connsiteX3" fmla="*/ 4399128 w 4399128"/>
              <a:gd name="connsiteY3" fmla="*/ 3353195 h 3353195"/>
              <a:gd name="connsiteX4" fmla="*/ 0 w 4399128"/>
              <a:gd name="connsiteY4" fmla="*/ 3353195 h 3353195"/>
              <a:gd name="connsiteX0" fmla="*/ 0 w 4399128"/>
              <a:gd name="connsiteY0" fmla="*/ 3353195 h 3353195"/>
              <a:gd name="connsiteX1" fmla="*/ 4083055 w 4399128"/>
              <a:gd name="connsiteY1" fmla="*/ 0 h 3353195"/>
              <a:gd name="connsiteX2" fmla="*/ 4396754 w 4399128"/>
              <a:gd name="connsiteY2" fmla="*/ 13648 h 3353195"/>
              <a:gd name="connsiteX3" fmla="*/ 4399128 w 4399128"/>
              <a:gd name="connsiteY3" fmla="*/ 3353195 h 3353195"/>
              <a:gd name="connsiteX4" fmla="*/ 0 w 4399128"/>
              <a:gd name="connsiteY4" fmla="*/ 3353195 h 3353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128" h="3353195">
                <a:moveTo>
                  <a:pt x="0" y="3353195"/>
                </a:moveTo>
                <a:lnTo>
                  <a:pt x="4083055" y="0"/>
                </a:lnTo>
                <a:lnTo>
                  <a:pt x="4396754" y="13648"/>
                </a:lnTo>
                <a:cubicBezTo>
                  <a:pt x="4397545" y="1126830"/>
                  <a:pt x="4398337" y="2240013"/>
                  <a:pt x="4399128" y="3353195"/>
                </a:cubicBezTo>
                <a:lnTo>
                  <a:pt x="0" y="3353195"/>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Parallelogram 14"/>
          <p:cNvSpPr/>
          <p:nvPr/>
        </p:nvSpPr>
        <p:spPr>
          <a:xfrm rot="10800000">
            <a:off x="7560860" y="-13649"/>
            <a:ext cx="4380932" cy="3353195"/>
          </a:xfrm>
          <a:prstGeom prst="parallelogram">
            <a:avLst>
              <a:gd name="adj" fmla="val 123455"/>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Parallelogram 15"/>
          <p:cNvSpPr/>
          <p:nvPr/>
        </p:nvSpPr>
        <p:spPr>
          <a:xfrm rot="10800000">
            <a:off x="7297004" y="791569"/>
            <a:ext cx="3416488" cy="2547976"/>
          </a:xfrm>
          <a:prstGeom prst="parallelogram">
            <a:avLst>
              <a:gd name="adj" fmla="val 123455"/>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732" y="5054268"/>
            <a:ext cx="3315431" cy="884031"/>
          </a:xfrm>
          <a:prstGeom prst="rect">
            <a:avLst/>
          </a:prstGeom>
        </p:spPr>
      </p:pic>
    </p:spTree>
    <p:extLst>
      <p:ext uri="{BB962C8B-B14F-4D97-AF65-F5344CB8AC3E}">
        <p14:creationId xmlns:p14="http://schemas.microsoft.com/office/powerpoint/2010/main" val="6193457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Rectangle 5"/>
          <p:cNvSpPr/>
          <p:nvPr/>
        </p:nvSpPr>
        <p:spPr>
          <a:xfrm>
            <a:off x="1431758" y="6649383"/>
            <a:ext cx="10760242" cy="216566"/>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itle 1"/>
          <p:cNvSpPr>
            <a:spLocks noGrp="1"/>
          </p:cNvSpPr>
          <p:nvPr>
            <p:ph type="title"/>
          </p:nvPr>
        </p:nvSpPr>
        <p:spPr>
          <a:xfrm>
            <a:off x="748341" y="30606"/>
            <a:ext cx="6594987" cy="1207001"/>
          </a:xfrm>
        </p:spPr>
        <p:txBody>
          <a:bodyPr>
            <a:normAutofit/>
          </a:bodyPr>
          <a:lstStyle>
            <a:lvl1pPr>
              <a:defRPr sz="4000" b="1">
                <a:solidFill>
                  <a:srgbClr val="002060"/>
                </a:solidFill>
                <a:latin typeface="+mn-lt"/>
              </a:defRPr>
            </a:lvl1pPr>
          </a:lstStyle>
          <a:p>
            <a:r>
              <a:rPr lang="en-US" dirty="0" smtClean="0"/>
              <a:t>Click to edit Master title style</a:t>
            </a:r>
            <a:endParaRPr lang="es-MX" dirty="0"/>
          </a:p>
        </p:txBody>
      </p:sp>
      <p:sp>
        <p:nvSpPr>
          <p:cNvPr id="11" name="Parallelogram 3"/>
          <p:cNvSpPr/>
          <p:nvPr/>
        </p:nvSpPr>
        <p:spPr>
          <a:xfrm>
            <a:off x="7981950" y="-1"/>
            <a:ext cx="4211360" cy="1127051"/>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360" h="1085850">
                <a:moveTo>
                  <a:pt x="0" y="1085850"/>
                </a:moveTo>
                <a:lnTo>
                  <a:pt x="1414461" y="0"/>
                </a:lnTo>
                <a:lnTo>
                  <a:pt x="4210050" y="0"/>
                </a:lnTo>
                <a:cubicBezTo>
                  <a:pt x="4210487" y="361950"/>
                  <a:pt x="4210923" y="723900"/>
                  <a:pt x="4211360" y="1085850"/>
                </a:cubicBezTo>
                <a:lnTo>
                  <a:pt x="0" y="1085850"/>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Parallelogram 11"/>
          <p:cNvSpPr/>
          <p:nvPr/>
        </p:nvSpPr>
        <p:spPr>
          <a:xfrm>
            <a:off x="7740502" y="0"/>
            <a:ext cx="1679945" cy="1127051"/>
          </a:xfrm>
          <a:prstGeom prst="parallelogram">
            <a:avLst>
              <a:gd name="adj" fmla="val 124057"/>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Parallelogram 12"/>
          <p:cNvSpPr/>
          <p:nvPr/>
        </p:nvSpPr>
        <p:spPr>
          <a:xfrm>
            <a:off x="7464052" y="0"/>
            <a:ext cx="1679945" cy="1127051"/>
          </a:xfrm>
          <a:prstGeom prst="parallelogram">
            <a:avLst>
              <a:gd name="adj" fmla="val 124057"/>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Diagonal Stripe 13"/>
          <p:cNvSpPr/>
          <p:nvPr/>
        </p:nvSpPr>
        <p:spPr>
          <a:xfrm rot="10800000" flipH="1">
            <a:off x="0" y="5206533"/>
            <a:ext cx="2094614" cy="1659418"/>
          </a:xfrm>
          <a:prstGeom prst="diagStripe">
            <a:avLst/>
          </a:prstGeom>
          <a:solidFill>
            <a:srgbClr val="D5BCB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Diagonal Stripe 14"/>
          <p:cNvSpPr/>
          <p:nvPr/>
        </p:nvSpPr>
        <p:spPr>
          <a:xfrm rot="10800000" flipH="1">
            <a:off x="0" y="5994078"/>
            <a:ext cx="1095153" cy="871871"/>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Right Triangle 15"/>
          <p:cNvSpPr/>
          <p:nvPr/>
        </p:nvSpPr>
        <p:spPr>
          <a:xfrm>
            <a:off x="-1" y="6392849"/>
            <a:ext cx="588398" cy="473102"/>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Content Placeholder 16"/>
          <p:cNvSpPr>
            <a:spLocks noGrp="1"/>
          </p:cNvSpPr>
          <p:nvPr>
            <p:ph sz="quarter" idx="10"/>
          </p:nvPr>
        </p:nvSpPr>
        <p:spPr>
          <a:xfrm>
            <a:off x="748341" y="1378424"/>
            <a:ext cx="10702297" cy="4882011"/>
          </a:xfrm>
        </p:spPr>
        <p:txBody>
          <a:bodyPr/>
          <a:lstStyle>
            <a:lvl1pPr>
              <a:buClr>
                <a:srgbClr val="173144"/>
              </a:buClr>
              <a:defRPr>
                <a:solidFill>
                  <a:srgbClr val="002060"/>
                </a:solidFill>
                <a:latin typeface="+mn-lt"/>
              </a:defRPr>
            </a:lvl1pPr>
            <a:lvl2pPr marL="685800" indent="-228600">
              <a:buClr>
                <a:srgbClr val="973674"/>
              </a:buClr>
              <a:buFont typeface="Wingdings" panose="05000000000000000000" pitchFamily="2" charset="2"/>
              <a:buChar char="§"/>
              <a:defRPr>
                <a:solidFill>
                  <a:srgbClr val="002060"/>
                </a:solidFill>
                <a:latin typeface="+mn-lt"/>
              </a:defRPr>
            </a:lvl2pPr>
            <a:lvl3pPr marL="1143000" indent="-228600">
              <a:buClr>
                <a:srgbClr val="973674"/>
              </a:buClr>
              <a:buFont typeface="Wingdings" panose="05000000000000000000" pitchFamily="2" charset="2"/>
              <a:buChar char="§"/>
              <a:defRPr>
                <a:solidFill>
                  <a:srgbClr val="002060"/>
                </a:solidFill>
                <a:latin typeface="+mn-lt"/>
              </a:defRPr>
            </a:lvl3pPr>
            <a:lvl4pPr marL="1600200" indent="-228600">
              <a:buClr>
                <a:srgbClr val="973674"/>
              </a:buClr>
              <a:buFont typeface="Wingdings" panose="05000000000000000000" pitchFamily="2" charset="2"/>
              <a:buChar char="§"/>
              <a:defRPr>
                <a:solidFill>
                  <a:srgbClr val="002060"/>
                </a:solidFill>
                <a:latin typeface="+mn-lt"/>
              </a:defRPr>
            </a:lvl4pPr>
            <a:lvl5pPr marL="2057400" indent="-228600">
              <a:buClr>
                <a:srgbClr val="973674"/>
              </a:buClr>
              <a:buFont typeface="Wingdings" panose="05000000000000000000" pitchFamily="2" charset="2"/>
              <a:buChar char="§"/>
              <a:defRPr>
                <a:solidFill>
                  <a:srgbClr val="00206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255289502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715048" y="446734"/>
            <a:ext cx="10771097" cy="1325563"/>
          </a:xfrm>
        </p:spPr>
        <p:txBody>
          <a:bodyPr>
            <a:normAutofit/>
          </a:bodyPr>
          <a:lstStyle>
            <a:lvl1pPr>
              <a:defRPr sz="4000" b="1">
                <a:solidFill>
                  <a:srgbClr val="002060"/>
                </a:solidFill>
                <a:latin typeface="+mn-lt"/>
              </a:defRPr>
            </a:lvl1pPr>
          </a:lstStyle>
          <a:p>
            <a:r>
              <a:rPr lang="en-US" smtClean="0"/>
              <a:t>Click to edit Master title style</a:t>
            </a:r>
            <a:endParaRPr lang="es-MX" dirty="0"/>
          </a:p>
        </p:txBody>
      </p:sp>
      <p:sp>
        <p:nvSpPr>
          <p:cNvPr id="8" name="Parallelogram 1"/>
          <p:cNvSpPr/>
          <p:nvPr/>
        </p:nvSpPr>
        <p:spPr>
          <a:xfrm>
            <a:off x="7747710" y="5887453"/>
            <a:ext cx="4454317" cy="986589"/>
          </a:xfrm>
          <a:custGeom>
            <a:avLst/>
            <a:gdLst>
              <a:gd name="connsiteX0" fmla="*/ 0 w 4468196"/>
              <a:gd name="connsiteY0" fmla="*/ 986589 h 986589"/>
              <a:gd name="connsiteX1" fmla="*/ 1241257 w 4468196"/>
              <a:gd name="connsiteY1" fmla="*/ 0 h 986589"/>
              <a:gd name="connsiteX2" fmla="*/ 4468196 w 4468196"/>
              <a:gd name="connsiteY2" fmla="*/ 0 h 986589"/>
              <a:gd name="connsiteX3" fmla="*/ 3226939 w 4468196"/>
              <a:gd name="connsiteY3" fmla="*/ 986589 h 986589"/>
              <a:gd name="connsiteX4" fmla="*/ 0 w 4468196"/>
              <a:gd name="connsiteY4" fmla="*/ 986589 h 986589"/>
              <a:gd name="connsiteX0" fmla="*/ 0 w 4478223"/>
              <a:gd name="connsiteY0" fmla="*/ 986589 h 1002631"/>
              <a:gd name="connsiteX1" fmla="*/ 1241257 w 4478223"/>
              <a:gd name="connsiteY1" fmla="*/ 0 h 1002631"/>
              <a:gd name="connsiteX2" fmla="*/ 4468196 w 4478223"/>
              <a:gd name="connsiteY2" fmla="*/ 0 h 1002631"/>
              <a:gd name="connsiteX3" fmla="*/ 4478223 w 4478223"/>
              <a:gd name="connsiteY3" fmla="*/ 1002631 h 1002631"/>
              <a:gd name="connsiteX4" fmla="*/ 0 w 4478223"/>
              <a:gd name="connsiteY4" fmla="*/ 986589 h 1002631"/>
              <a:gd name="connsiteX0" fmla="*/ 0 w 4454317"/>
              <a:gd name="connsiteY0" fmla="*/ 992664 h 1002631"/>
              <a:gd name="connsiteX1" fmla="*/ 1217351 w 4454317"/>
              <a:gd name="connsiteY1" fmla="*/ 0 h 1002631"/>
              <a:gd name="connsiteX2" fmla="*/ 4444290 w 4454317"/>
              <a:gd name="connsiteY2" fmla="*/ 0 h 1002631"/>
              <a:gd name="connsiteX3" fmla="*/ 4454317 w 4454317"/>
              <a:gd name="connsiteY3" fmla="*/ 1002631 h 1002631"/>
              <a:gd name="connsiteX4" fmla="*/ 0 w 4454317"/>
              <a:gd name="connsiteY4" fmla="*/ 992664 h 100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317" h="1002631">
                <a:moveTo>
                  <a:pt x="0" y="992664"/>
                </a:moveTo>
                <a:lnTo>
                  <a:pt x="1217351" y="0"/>
                </a:lnTo>
                <a:lnTo>
                  <a:pt x="4444290" y="0"/>
                </a:lnTo>
                <a:lnTo>
                  <a:pt x="4454317" y="1002631"/>
                </a:lnTo>
                <a:lnTo>
                  <a:pt x="0" y="992664"/>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Parallelogram 8"/>
          <p:cNvSpPr/>
          <p:nvPr/>
        </p:nvSpPr>
        <p:spPr>
          <a:xfrm>
            <a:off x="0" y="-4333"/>
            <a:ext cx="567708" cy="212348"/>
          </a:xfrm>
          <a:custGeom>
            <a:avLst/>
            <a:gdLst>
              <a:gd name="connsiteX0" fmla="*/ 0 w 567708"/>
              <a:gd name="connsiteY0" fmla="*/ 190681 h 190681"/>
              <a:gd name="connsiteX1" fmla="*/ 0 w 567708"/>
              <a:gd name="connsiteY1" fmla="*/ 0 h 190681"/>
              <a:gd name="connsiteX2" fmla="*/ 567708 w 567708"/>
              <a:gd name="connsiteY2" fmla="*/ 0 h 190681"/>
              <a:gd name="connsiteX3" fmla="*/ 567708 w 567708"/>
              <a:gd name="connsiteY3" fmla="*/ 190681 h 190681"/>
              <a:gd name="connsiteX4" fmla="*/ 0 w 567708"/>
              <a:gd name="connsiteY4" fmla="*/ 190681 h 190681"/>
              <a:gd name="connsiteX0" fmla="*/ 0 w 567708"/>
              <a:gd name="connsiteY0" fmla="*/ 190681 h 190681"/>
              <a:gd name="connsiteX1" fmla="*/ 0 w 567708"/>
              <a:gd name="connsiteY1" fmla="*/ 0 h 190681"/>
              <a:gd name="connsiteX2" fmla="*/ 403029 w 567708"/>
              <a:gd name="connsiteY2" fmla="*/ 4334 h 190681"/>
              <a:gd name="connsiteX3" fmla="*/ 567708 w 567708"/>
              <a:gd name="connsiteY3" fmla="*/ 190681 h 190681"/>
              <a:gd name="connsiteX4" fmla="*/ 0 w 567708"/>
              <a:gd name="connsiteY4" fmla="*/ 190681 h 190681"/>
              <a:gd name="connsiteX0" fmla="*/ 0 w 567708"/>
              <a:gd name="connsiteY0" fmla="*/ 195014 h 195014"/>
              <a:gd name="connsiteX1" fmla="*/ 0 w 567708"/>
              <a:gd name="connsiteY1" fmla="*/ 4333 h 195014"/>
              <a:gd name="connsiteX2" fmla="*/ 338024 w 567708"/>
              <a:gd name="connsiteY2" fmla="*/ 0 h 195014"/>
              <a:gd name="connsiteX3" fmla="*/ 567708 w 567708"/>
              <a:gd name="connsiteY3" fmla="*/ 195014 h 195014"/>
              <a:gd name="connsiteX4" fmla="*/ 0 w 567708"/>
              <a:gd name="connsiteY4" fmla="*/ 195014 h 1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08" h="195014">
                <a:moveTo>
                  <a:pt x="0" y="195014"/>
                </a:moveTo>
                <a:lnTo>
                  <a:pt x="0" y="4333"/>
                </a:lnTo>
                <a:lnTo>
                  <a:pt x="338024" y="0"/>
                </a:lnTo>
                <a:lnTo>
                  <a:pt x="567708" y="195014"/>
                </a:lnTo>
                <a:lnTo>
                  <a:pt x="0" y="195014"/>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Parallelogram 11"/>
          <p:cNvSpPr/>
          <p:nvPr/>
        </p:nvSpPr>
        <p:spPr>
          <a:xfrm flipH="1">
            <a:off x="327185" y="-4332"/>
            <a:ext cx="666958" cy="212348"/>
          </a:xfrm>
          <a:prstGeom prst="parallelogram">
            <a:avLst>
              <a:gd name="adj" fmla="val 112500"/>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Parallelogram 12"/>
          <p:cNvSpPr/>
          <p:nvPr/>
        </p:nvSpPr>
        <p:spPr>
          <a:xfrm flipH="1">
            <a:off x="715050" y="-4332"/>
            <a:ext cx="1265427" cy="212348"/>
          </a:xfrm>
          <a:prstGeom prst="parallelogram">
            <a:avLst>
              <a:gd name="adj" fmla="val 112500"/>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Parallelogram 12"/>
          <p:cNvSpPr/>
          <p:nvPr/>
        </p:nvSpPr>
        <p:spPr>
          <a:xfrm flipH="1">
            <a:off x="1711787" y="-4333"/>
            <a:ext cx="10490240" cy="212349"/>
          </a:xfrm>
          <a:custGeom>
            <a:avLst/>
            <a:gdLst>
              <a:gd name="connsiteX0" fmla="*/ 0 w 10490240"/>
              <a:gd name="connsiteY0" fmla="*/ 212348 h 212348"/>
              <a:gd name="connsiteX1" fmla="*/ 238892 w 10490240"/>
              <a:gd name="connsiteY1" fmla="*/ 0 h 212348"/>
              <a:gd name="connsiteX2" fmla="*/ 10490240 w 10490240"/>
              <a:gd name="connsiteY2" fmla="*/ 0 h 212348"/>
              <a:gd name="connsiteX3" fmla="*/ 10251349 w 10490240"/>
              <a:gd name="connsiteY3" fmla="*/ 212348 h 212348"/>
              <a:gd name="connsiteX4" fmla="*/ 0 w 10490240"/>
              <a:gd name="connsiteY4" fmla="*/ 212348 h 212348"/>
              <a:gd name="connsiteX0" fmla="*/ 0 w 10490240"/>
              <a:gd name="connsiteY0" fmla="*/ 212348 h 212348"/>
              <a:gd name="connsiteX1" fmla="*/ 4875 w 10490240"/>
              <a:gd name="connsiteY1" fmla="*/ 8668 h 212348"/>
              <a:gd name="connsiteX2" fmla="*/ 10490240 w 10490240"/>
              <a:gd name="connsiteY2" fmla="*/ 0 h 212348"/>
              <a:gd name="connsiteX3" fmla="*/ 10251349 w 10490240"/>
              <a:gd name="connsiteY3" fmla="*/ 212348 h 212348"/>
              <a:gd name="connsiteX4" fmla="*/ 0 w 10490240"/>
              <a:gd name="connsiteY4" fmla="*/ 212348 h 212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240" h="212348">
                <a:moveTo>
                  <a:pt x="0" y="212348"/>
                </a:moveTo>
                <a:lnTo>
                  <a:pt x="4875" y="8668"/>
                </a:lnTo>
                <a:lnTo>
                  <a:pt x="10490240" y="0"/>
                </a:lnTo>
                <a:lnTo>
                  <a:pt x="10251349" y="212348"/>
                </a:lnTo>
                <a:lnTo>
                  <a:pt x="0" y="212348"/>
                </a:lnTo>
                <a:close/>
              </a:path>
            </a:pathLst>
          </a:cu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Parallelogram 8"/>
          <p:cNvSpPr/>
          <p:nvPr/>
        </p:nvSpPr>
        <p:spPr>
          <a:xfrm>
            <a:off x="7443537" y="5887453"/>
            <a:ext cx="1556084" cy="970547"/>
          </a:xfrm>
          <a:prstGeom prst="parallelogram">
            <a:avLst>
              <a:gd name="adj" fmla="val 125826"/>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Parallelogram 9"/>
          <p:cNvSpPr/>
          <p:nvPr/>
        </p:nvSpPr>
        <p:spPr>
          <a:xfrm>
            <a:off x="7121693" y="5887453"/>
            <a:ext cx="1556084" cy="970547"/>
          </a:xfrm>
          <a:prstGeom prst="parallelogram">
            <a:avLst>
              <a:gd name="adj" fmla="val 125826"/>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ontent Placeholder 16"/>
          <p:cNvSpPr>
            <a:spLocks noGrp="1"/>
          </p:cNvSpPr>
          <p:nvPr>
            <p:ph sz="quarter" idx="10"/>
          </p:nvPr>
        </p:nvSpPr>
        <p:spPr>
          <a:xfrm>
            <a:off x="715047" y="2019300"/>
            <a:ext cx="10771097" cy="4241135"/>
          </a:xfrm>
        </p:spPr>
        <p:txBody>
          <a:bodyPr/>
          <a:lstStyle>
            <a:lvl1pPr>
              <a:buClr>
                <a:srgbClr val="173144"/>
              </a:buClr>
              <a:defRPr>
                <a:solidFill>
                  <a:srgbClr val="002060"/>
                </a:solidFill>
                <a:latin typeface="+mn-lt"/>
              </a:defRPr>
            </a:lvl1pPr>
            <a:lvl2pPr marL="685800" indent="-228600">
              <a:buClr>
                <a:srgbClr val="973674"/>
              </a:buClr>
              <a:buFont typeface="Wingdings" panose="05000000000000000000" pitchFamily="2" charset="2"/>
              <a:buChar char="§"/>
              <a:defRPr>
                <a:solidFill>
                  <a:srgbClr val="002060"/>
                </a:solidFill>
                <a:latin typeface="+mn-lt"/>
              </a:defRPr>
            </a:lvl2pPr>
            <a:lvl3pPr marL="1143000" indent="-228600">
              <a:buClr>
                <a:srgbClr val="973674"/>
              </a:buClr>
              <a:buFont typeface="Wingdings" panose="05000000000000000000" pitchFamily="2" charset="2"/>
              <a:buChar char="§"/>
              <a:defRPr>
                <a:solidFill>
                  <a:srgbClr val="002060"/>
                </a:solidFill>
                <a:latin typeface="+mn-lt"/>
              </a:defRPr>
            </a:lvl3pPr>
            <a:lvl4pPr marL="1600200" indent="-228600">
              <a:buClr>
                <a:srgbClr val="973674"/>
              </a:buClr>
              <a:buFont typeface="Wingdings" panose="05000000000000000000" pitchFamily="2" charset="2"/>
              <a:buChar char="§"/>
              <a:defRPr>
                <a:solidFill>
                  <a:srgbClr val="002060"/>
                </a:solidFill>
                <a:latin typeface="+mn-lt"/>
              </a:defRPr>
            </a:lvl4pPr>
            <a:lvl5pPr marL="2057400" indent="-228600">
              <a:buClr>
                <a:srgbClr val="973674"/>
              </a:buClr>
              <a:buFont typeface="Wingdings" panose="05000000000000000000" pitchFamily="2" charset="2"/>
              <a:buChar char="§"/>
              <a:defRPr>
                <a:solidFill>
                  <a:srgbClr val="00206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217777018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792163" y="384175"/>
            <a:ext cx="9881633" cy="1325563"/>
          </a:xfrm>
        </p:spPr>
        <p:txBody>
          <a:bodyPr>
            <a:normAutofit/>
          </a:bodyPr>
          <a:lstStyle>
            <a:lvl1pPr>
              <a:defRPr sz="4000" b="1">
                <a:solidFill>
                  <a:srgbClr val="002060"/>
                </a:solidFill>
                <a:latin typeface="+mn-lt"/>
              </a:defRPr>
            </a:lvl1pPr>
          </a:lstStyle>
          <a:p>
            <a:r>
              <a:rPr lang="en-US" smtClean="0"/>
              <a:t>Click to edit Master title style</a:t>
            </a:r>
            <a:endParaRPr lang="es-MX" dirty="0"/>
          </a:p>
        </p:txBody>
      </p:sp>
      <p:sp>
        <p:nvSpPr>
          <p:cNvPr id="9" name="Rectangle 8"/>
          <p:cNvSpPr/>
          <p:nvPr/>
        </p:nvSpPr>
        <p:spPr>
          <a:xfrm>
            <a:off x="1431758" y="6649383"/>
            <a:ext cx="10760242" cy="216566"/>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ight Triangle 11"/>
          <p:cNvSpPr/>
          <p:nvPr/>
        </p:nvSpPr>
        <p:spPr>
          <a:xfrm>
            <a:off x="-1" y="6392849"/>
            <a:ext cx="588398" cy="473102"/>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Parallelogram 3"/>
          <p:cNvSpPr/>
          <p:nvPr/>
        </p:nvSpPr>
        <p:spPr>
          <a:xfrm rot="16200000" flipV="1">
            <a:off x="10186737" y="1042737"/>
            <a:ext cx="3047999" cy="962526"/>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360" h="1085850">
                <a:moveTo>
                  <a:pt x="0" y="1085850"/>
                </a:moveTo>
                <a:lnTo>
                  <a:pt x="1414461" y="0"/>
                </a:lnTo>
                <a:lnTo>
                  <a:pt x="4210050" y="0"/>
                </a:lnTo>
                <a:cubicBezTo>
                  <a:pt x="4210487" y="361950"/>
                  <a:pt x="4210923" y="723900"/>
                  <a:pt x="4211360" y="1085850"/>
                </a:cubicBezTo>
                <a:lnTo>
                  <a:pt x="0" y="1085850"/>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Parallelogram 3"/>
          <p:cNvSpPr/>
          <p:nvPr/>
        </p:nvSpPr>
        <p:spPr>
          <a:xfrm rot="16200000" flipV="1">
            <a:off x="9894091" y="1168466"/>
            <a:ext cx="2503848" cy="166916"/>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 name="connsiteX0" fmla="*/ 0 w 4211360"/>
              <a:gd name="connsiteY0" fmla="*/ 1085850 h 1085850"/>
              <a:gd name="connsiteX1" fmla="*/ 972655 w 4211360"/>
              <a:gd name="connsiteY1" fmla="*/ -5 h 1085850"/>
              <a:gd name="connsiteX2" fmla="*/ 4210050 w 4211360"/>
              <a:gd name="connsiteY2" fmla="*/ 0 h 1085850"/>
              <a:gd name="connsiteX3" fmla="*/ 4211360 w 4211360"/>
              <a:gd name="connsiteY3" fmla="*/ 1085850 h 1085850"/>
              <a:gd name="connsiteX4" fmla="*/ 0 w 4211360"/>
              <a:gd name="connsiteY4" fmla="*/ 1085850 h 1085850"/>
              <a:gd name="connsiteX0" fmla="*/ 0 w 3459517"/>
              <a:gd name="connsiteY0" fmla="*/ 1142997 h 1142992"/>
              <a:gd name="connsiteX1" fmla="*/ 220812 w 3459517"/>
              <a:gd name="connsiteY1" fmla="*/ -5 h 1142992"/>
              <a:gd name="connsiteX2" fmla="*/ 3458207 w 3459517"/>
              <a:gd name="connsiteY2" fmla="*/ 0 h 1142992"/>
              <a:gd name="connsiteX3" fmla="*/ 3459517 w 3459517"/>
              <a:gd name="connsiteY3" fmla="*/ 1085850 h 1142992"/>
              <a:gd name="connsiteX4" fmla="*/ 0 w 3459517"/>
              <a:gd name="connsiteY4" fmla="*/ 1142997 h 114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517" h="1142992">
                <a:moveTo>
                  <a:pt x="0" y="1142997"/>
                </a:moveTo>
                <a:lnTo>
                  <a:pt x="220812" y="-5"/>
                </a:lnTo>
                <a:lnTo>
                  <a:pt x="3458207" y="0"/>
                </a:lnTo>
                <a:cubicBezTo>
                  <a:pt x="3458644" y="361950"/>
                  <a:pt x="3459080" y="723900"/>
                  <a:pt x="3459517" y="1085850"/>
                </a:cubicBezTo>
                <a:lnTo>
                  <a:pt x="0" y="1142997"/>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Parallelogram 3"/>
          <p:cNvSpPr/>
          <p:nvPr/>
        </p:nvSpPr>
        <p:spPr>
          <a:xfrm rot="16200000" flipV="1">
            <a:off x="9685663" y="1242890"/>
            <a:ext cx="2659053" cy="173271"/>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 name="connsiteX0" fmla="*/ 0 w 4211360"/>
              <a:gd name="connsiteY0" fmla="*/ 1085850 h 1085850"/>
              <a:gd name="connsiteX1" fmla="*/ 972655 w 4211360"/>
              <a:gd name="connsiteY1" fmla="*/ -5 h 1085850"/>
              <a:gd name="connsiteX2" fmla="*/ 4210050 w 4211360"/>
              <a:gd name="connsiteY2" fmla="*/ 0 h 1085850"/>
              <a:gd name="connsiteX3" fmla="*/ 4211360 w 4211360"/>
              <a:gd name="connsiteY3" fmla="*/ 1085850 h 1085850"/>
              <a:gd name="connsiteX4" fmla="*/ 0 w 4211360"/>
              <a:gd name="connsiteY4" fmla="*/ 1085850 h 1085850"/>
              <a:gd name="connsiteX0" fmla="*/ 0 w 3459517"/>
              <a:gd name="connsiteY0" fmla="*/ 1142997 h 1142992"/>
              <a:gd name="connsiteX1" fmla="*/ 220812 w 3459517"/>
              <a:gd name="connsiteY1" fmla="*/ -5 h 1142992"/>
              <a:gd name="connsiteX2" fmla="*/ 3458207 w 3459517"/>
              <a:gd name="connsiteY2" fmla="*/ 0 h 1142992"/>
              <a:gd name="connsiteX3" fmla="*/ 3459517 w 3459517"/>
              <a:gd name="connsiteY3" fmla="*/ 1085850 h 1142992"/>
              <a:gd name="connsiteX4" fmla="*/ 0 w 3459517"/>
              <a:gd name="connsiteY4" fmla="*/ 1142997 h 114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517" h="1142992">
                <a:moveTo>
                  <a:pt x="0" y="1142997"/>
                </a:moveTo>
                <a:lnTo>
                  <a:pt x="220812" y="-5"/>
                </a:lnTo>
                <a:lnTo>
                  <a:pt x="3458207" y="0"/>
                </a:lnTo>
                <a:cubicBezTo>
                  <a:pt x="3458644" y="361950"/>
                  <a:pt x="3459080" y="723900"/>
                  <a:pt x="3459517" y="1085850"/>
                </a:cubicBezTo>
                <a:lnTo>
                  <a:pt x="0" y="1142997"/>
                </a:lnTo>
                <a:close/>
              </a:path>
            </a:pathLst>
          </a:cu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ontent Placeholder 16"/>
          <p:cNvSpPr>
            <a:spLocks noGrp="1"/>
          </p:cNvSpPr>
          <p:nvPr>
            <p:ph sz="quarter" idx="10"/>
          </p:nvPr>
        </p:nvSpPr>
        <p:spPr>
          <a:xfrm>
            <a:off x="792163" y="2019300"/>
            <a:ext cx="10658475" cy="4241135"/>
          </a:xfrm>
        </p:spPr>
        <p:txBody>
          <a:bodyPr/>
          <a:lstStyle>
            <a:lvl1pPr marL="514350" indent="-514350">
              <a:buClr>
                <a:srgbClr val="173144"/>
              </a:buClr>
              <a:buFont typeface="Wingdings" panose="05000000000000000000" pitchFamily="2" charset="2"/>
              <a:buChar char="§"/>
              <a:defRPr>
                <a:solidFill>
                  <a:srgbClr val="173144"/>
                </a:solidFill>
                <a:latin typeface="+mn-lt"/>
              </a:defRPr>
            </a:lvl1pPr>
            <a:lvl2pPr marL="685800" indent="-228600">
              <a:buClr>
                <a:srgbClr val="973674"/>
              </a:buClr>
              <a:buFont typeface="Wingdings" panose="05000000000000000000" pitchFamily="2" charset="2"/>
              <a:buChar char="§"/>
              <a:defRPr>
                <a:solidFill>
                  <a:srgbClr val="002060"/>
                </a:solidFill>
                <a:latin typeface="+mn-lt"/>
              </a:defRPr>
            </a:lvl2pPr>
            <a:lvl3pPr marL="1143000" indent="-228600">
              <a:buClr>
                <a:srgbClr val="973674"/>
              </a:buClr>
              <a:buFont typeface="Wingdings" panose="05000000000000000000" pitchFamily="2" charset="2"/>
              <a:buChar char="§"/>
              <a:defRPr>
                <a:solidFill>
                  <a:srgbClr val="002060"/>
                </a:solidFill>
                <a:latin typeface="+mn-lt"/>
              </a:defRPr>
            </a:lvl3pPr>
            <a:lvl4pPr marL="1600200" indent="-228600">
              <a:buClr>
                <a:srgbClr val="973674"/>
              </a:buClr>
              <a:buFont typeface="Wingdings" panose="05000000000000000000" pitchFamily="2" charset="2"/>
              <a:buChar char="§"/>
              <a:defRPr>
                <a:solidFill>
                  <a:srgbClr val="002060"/>
                </a:solidFill>
                <a:latin typeface="+mn-lt"/>
              </a:defRPr>
            </a:lvl4pPr>
            <a:lvl5pPr marL="2057400" indent="-228600">
              <a:buClr>
                <a:srgbClr val="973674"/>
              </a:buClr>
              <a:buFont typeface="Wingdings" panose="05000000000000000000" pitchFamily="2" charset="2"/>
              <a:buChar char="§"/>
              <a:defRPr>
                <a:solidFill>
                  <a:srgbClr val="00206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21" name="Diagonal Stripe 20"/>
          <p:cNvSpPr/>
          <p:nvPr/>
        </p:nvSpPr>
        <p:spPr>
          <a:xfrm rot="10800000" flipH="1">
            <a:off x="0" y="5206533"/>
            <a:ext cx="2094614" cy="1659418"/>
          </a:xfrm>
          <a:prstGeom prst="diagStripe">
            <a:avLst/>
          </a:prstGeom>
          <a:solidFill>
            <a:srgbClr val="D5BCB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2" name="Diagonal Stripe 21"/>
          <p:cNvSpPr/>
          <p:nvPr/>
        </p:nvSpPr>
        <p:spPr>
          <a:xfrm rot="10800000" flipH="1">
            <a:off x="0" y="5994078"/>
            <a:ext cx="1095153" cy="871871"/>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137825621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7" y="765178"/>
            <a:ext cx="5465233"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4" name="Content Placeholder 3"/>
          <p:cNvSpPr>
            <a:spLocks noGrp="1"/>
          </p:cNvSpPr>
          <p:nvPr>
            <p:ph sz="half" idx="2"/>
          </p:nvPr>
        </p:nvSpPr>
        <p:spPr>
          <a:xfrm>
            <a:off x="6195484" y="765178"/>
            <a:ext cx="5467349" cy="5472113"/>
          </a:xfrm>
        </p:spPr>
        <p:txBody>
          <a:bodyPr/>
          <a:lstStyle>
            <a:lvl1pPr marL="129779" indent="-129779">
              <a:buFont typeface="Arial" pitchFamily="34" charset="0"/>
              <a:buChar char="•"/>
              <a:defRPr sz="1800"/>
            </a:lvl1pPr>
            <a:lvl2pPr marL="469106" indent="-126206">
              <a:buFont typeface="Arial" pitchFamily="34" charset="0"/>
              <a:buChar char="•"/>
              <a:defRPr sz="15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5" name="Title 1"/>
          <p:cNvSpPr>
            <a:spLocks noGrp="1"/>
          </p:cNvSpPr>
          <p:nvPr>
            <p:ph type="title"/>
          </p:nvPr>
        </p:nvSpPr>
        <p:spPr>
          <a:xfrm>
            <a:off x="334438" y="131768"/>
            <a:ext cx="11426196" cy="344909"/>
          </a:xfrm>
          <a:noFill/>
          <a:ln>
            <a:noFill/>
          </a:ln>
          <a:effectLst/>
          <a:extLst/>
        </p:spPr>
        <p:txBody>
          <a:bodyPr>
            <a:noAutofit/>
          </a:bodyPr>
          <a:lstStyle>
            <a:lvl1pPr>
              <a:defRPr lang="es-MX" sz="2400" dirty="0"/>
            </a:lvl1pPr>
          </a:lstStyle>
          <a:p>
            <a:pPr lvl="0"/>
            <a:r>
              <a:rPr lang="en-US" smtClean="0"/>
              <a:t>Click to edit Master title style</a:t>
            </a:r>
            <a:endParaRPr lang="es-MX" dirty="0"/>
          </a:p>
        </p:txBody>
      </p:sp>
    </p:spTree>
    <p:extLst>
      <p:ext uri="{BB962C8B-B14F-4D97-AF65-F5344CB8AC3E}">
        <p14:creationId xmlns:p14="http://schemas.microsoft.com/office/powerpoint/2010/main" val="37978169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p:cNvSpPr/>
          <p:nvPr/>
        </p:nvSpPr>
        <p:spPr>
          <a:xfrm>
            <a:off x="1431758" y="6649383"/>
            <a:ext cx="10760242" cy="216566"/>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itle 1"/>
          <p:cNvSpPr>
            <a:spLocks noGrp="1"/>
          </p:cNvSpPr>
          <p:nvPr>
            <p:ph type="title"/>
          </p:nvPr>
        </p:nvSpPr>
        <p:spPr>
          <a:xfrm>
            <a:off x="748341" y="30606"/>
            <a:ext cx="6594987" cy="1207001"/>
          </a:xfrm>
        </p:spPr>
        <p:txBody>
          <a:bodyPr>
            <a:normAutofit/>
          </a:bodyPr>
          <a:lstStyle>
            <a:lvl1pPr>
              <a:defRPr sz="4000" b="1">
                <a:solidFill>
                  <a:srgbClr val="002060"/>
                </a:solidFill>
                <a:latin typeface="+mn-lt"/>
              </a:defRPr>
            </a:lvl1pPr>
          </a:lstStyle>
          <a:p>
            <a:r>
              <a:rPr lang="en-US" dirty="0" smtClean="0"/>
              <a:t>Click to edit Master title style</a:t>
            </a:r>
            <a:endParaRPr lang="es-MX" dirty="0"/>
          </a:p>
        </p:txBody>
      </p:sp>
      <p:sp>
        <p:nvSpPr>
          <p:cNvPr id="11" name="Parallelogram 3"/>
          <p:cNvSpPr/>
          <p:nvPr/>
        </p:nvSpPr>
        <p:spPr>
          <a:xfrm>
            <a:off x="7981950" y="-1"/>
            <a:ext cx="4211360" cy="1127051"/>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360" h="1085850">
                <a:moveTo>
                  <a:pt x="0" y="1085850"/>
                </a:moveTo>
                <a:lnTo>
                  <a:pt x="1414461" y="0"/>
                </a:lnTo>
                <a:lnTo>
                  <a:pt x="4210050" y="0"/>
                </a:lnTo>
                <a:cubicBezTo>
                  <a:pt x="4210487" y="361950"/>
                  <a:pt x="4210923" y="723900"/>
                  <a:pt x="4211360" y="1085850"/>
                </a:cubicBezTo>
                <a:lnTo>
                  <a:pt x="0" y="1085850"/>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Parallelogram 11"/>
          <p:cNvSpPr/>
          <p:nvPr/>
        </p:nvSpPr>
        <p:spPr>
          <a:xfrm>
            <a:off x="7740502" y="0"/>
            <a:ext cx="1679945" cy="1127051"/>
          </a:xfrm>
          <a:prstGeom prst="parallelogram">
            <a:avLst>
              <a:gd name="adj" fmla="val 124057"/>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Parallelogram 12"/>
          <p:cNvSpPr/>
          <p:nvPr/>
        </p:nvSpPr>
        <p:spPr>
          <a:xfrm>
            <a:off x="7464052" y="0"/>
            <a:ext cx="1679945" cy="1127051"/>
          </a:xfrm>
          <a:prstGeom prst="parallelogram">
            <a:avLst>
              <a:gd name="adj" fmla="val 124057"/>
            </a:avLst>
          </a:pr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Diagonal Stripe 13"/>
          <p:cNvSpPr/>
          <p:nvPr/>
        </p:nvSpPr>
        <p:spPr>
          <a:xfrm rot="10800000" flipH="1">
            <a:off x="0" y="5206533"/>
            <a:ext cx="2094614" cy="1659418"/>
          </a:xfrm>
          <a:prstGeom prst="diagStripe">
            <a:avLst/>
          </a:prstGeom>
          <a:solidFill>
            <a:srgbClr val="D5BCB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Diagonal Stripe 14"/>
          <p:cNvSpPr/>
          <p:nvPr/>
        </p:nvSpPr>
        <p:spPr>
          <a:xfrm rot="10800000" flipH="1">
            <a:off x="0" y="5994078"/>
            <a:ext cx="1095153" cy="871871"/>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Right Triangle 15"/>
          <p:cNvSpPr/>
          <p:nvPr/>
        </p:nvSpPr>
        <p:spPr>
          <a:xfrm>
            <a:off x="-1" y="6392849"/>
            <a:ext cx="588398" cy="473102"/>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Content Placeholder 16"/>
          <p:cNvSpPr>
            <a:spLocks noGrp="1"/>
          </p:cNvSpPr>
          <p:nvPr>
            <p:ph sz="quarter" idx="10"/>
          </p:nvPr>
        </p:nvSpPr>
        <p:spPr>
          <a:xfrm>
            <a:off x="748341" y="1378424"/>
            <a:ext cx="5338559" cy="4882011"/>
          </a:xfrm>
        </p:spPr>
        <p:txBody>
          <a:bodyPr/>
          <a:lstStyle>
            <a:lvl1pPr>
              <a:buClr>
                <a:srgbClr val="173144"/>
              </a:buClr>
              <a:defRPr>
                <a:solidFill>
                  <a:srgbClr val="002060"/>
                </a:solidFill>
                <a:latin typeface="+mn-lt"/>
              </a:defRPr>
            </a:lvl1pPr>
            <a:lvl2pPr marL="685800" indent="-228600">
              <a:buClr>
                <a:srgbClr val="973674"/>
              </a:buClr>
              <a:buFont typeface="Wingdings" panose="05000000000000000000" pitchFamily="2" charset="2"/>
              <a:buChar char="§"/>
              <a:defRPr>
                <a:solidFill>
                  <a:srgbClr val="002060"/>
                </a:solidFill>
                <a:latin typeface="+mn-lt"/>
              </a:defRPr>
            </a:lvl2pPr>
            <a:lvl3pPr marL="1143000" indent="-228600">
              <a:buClr>
                <a:srgbClr val="973674"/>
              </a:buClr>
              <a:buFont typeface="Wingdings" panose="05000000000000000000" pitchFamily="2" charset="2"/>
              <a:buChar char="§"/>
              <a:defRPr>
                <a:solidFill>
                  <a:srgbClr val="002060"/>
                </a:solidFill>
                <a:latin typeface="+mn-lt"/>
              </a:defRPr>
            </a:lvl3pPr>
            <a:lvl4pPr marL="1600200" indent="-228600">
              <a:buClr>
                <a:srgbClr val="973674"/>
              </a:buClr>
              <a:buFont typeface="Wingdings" panose="05000000000000000000" pitchFamily="2" charset="2"/>
              <a:buChar char="§"/>
              <a:defRPr>
                <a:solidFill>
                  <a:srgbClr val="002060"/>
                </a:solidFill>
                <a:latin typeface="+mn-lt"/>
              </a:defRPr>
            </a:lvl4pPr>
            <a:lvl5pPr marL="2057400" indent="-228600">
              <a:buClr>
                <a:srgbClr val="973674"/>
              </a:buClr>
              <a:buFont typeface="Wingdings" panose="05000000000000000000" pitchFamily="2" charset="2"/>
              <a:buChar char="§"/>
              <a:defRPr>
                <a:solidFill>
                  <a:srgbClr val="00206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
        <p:nvSpPr>
          <p:cNvPr id="18" name="Content Placeholder 16"/>
          <p:cNvSpPr>
            <a:spLocks noGrp="1"/>
          </p:cNvSpPr>
          <p:nvPr>
            <p:ph sz="quarter" idx="11"/>
          </p:nvPr>
        </p:nvSpPr>
        <p:spPr>
          <a:xfrm>
            <a:off x="6264322" y="1378423"/>
            <a:ext cx="5269176" cy="4882011"/>
          </a:xfrm>
        </p:spPr>
        <p:txBody>
          <a:bodyPr/>
          <a:lstStyle>
            <a:lvl1pPr>
              <a:buClr>
                <a:srgbClr val="173144"/>
              </a:buClr>
              <a:defRPr>
                <a:solidFill>
                  <a:srgbClr val="002060"/>
                </a:solidFill>
                <a:latin typeface="+mn-lt"/>
              </a:defRPr>
            </a:lvl1pPr>
            <a:lvl2pPr marL="685800" indent="-228600">
              <a:buClr>
                <a:srgbClr val="973674"/>
              </a:buClr>
              <a:buFont typeface="Wingdings" panose="05000000000000000000" pitchFamily="2" charset="2"/>
              <a:buChar char="§"/>
              <a:defRPr>
                <a:solidFill>
                  <a:srgbClr val="002060"/>
                </a:solidFill>
                <a:latin typeface="+mn-lt"/>
              </a:defRPr>
            </a:lvl2pPr>
            <a:lvl3pPr marL="1143000" indent="-228600">
              <a:buClr>
                <a:srgbClr val="973674"/>
              </a:buClr>
              <a:buFont typeface="Wingdings" panose="05000000000000000000" pitchFamily="2" charset="2"/>
              <a:buChar char="§"/>
              <a:defRPr>
                <a:solidFill>
                  <a:srgbClr val="002060"/>
                </a:solidFill>
                <a:latin typeface="+mn-lt"/>
              </a:defRPr>
            </a:lvl3pPr>
            <a:lvl4pPr marL="1600200" indent="-228600">
              <a:buClr>
                <a:srgbClr val="973674"/>
              </a:buClr>
              <a:buFont typeface="Wingdings" panose="05000000000000000000" pitchFamily="2" charset="2"/>
              <a:buChar char="§"/>
              <a:defRPr>
                <a:solidFill>
                  <a:srgbClr val="002060"/>
                </a:solidFill>
                <a:latin typeface="+mn-lt"/>
              </a:defRPr>
            </a:lvl4pPr>
            <a:lvl5pPr marL="2057400" indent="-228600">
              <a:buClr>
                <a:srgbClr val="973674"/>
              </a:buClr>
              <a:buFont typeface="Wingdings" panose="05000000000000000000" pitchFamily="2" charset="2"/>
              <a:buChar char="§"/>
              <a:defRPr>
                <a:solidFill>
                  <a:srgbClr val="00206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3735481248"/>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Rectangle 1"/>
          <p:cNvSpPr/>
          <p:nvPr/>
        </p:nvSpPr>
        <p:spPr>
          <a:xfrm>
            <a:off x="0" y="-1"/>
            <a:ext cx="12192000" cy="6858001"/>
          </a:xfrm>
          <a:prstGeom prst="rect">
            <a:avLst/>
          </a:prstGeom>
          <a:solidFill>
            <a:srgbClr val="00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itle 1"/>
          <p:cNvSpPr>
            <a:spLocks noGrp="1"/>
          </p:cNvSpPr>
          <p:nvPr>
            <p:ph type="title"/>
          </p:nvPr>
        </p:nvSpPr>
        <p:spPr>
          <a:xfrm>
            <a:off x="792163" y="384175"/>
            <a:ext cx="9881633" cy="1325563"/>
          </a:xfrm>
        </p:spPr>
        <p:txBody>
          <a:bodyPr>
            <a:normAutofit/>
          </a:bodyPr>
          <a:lstStyle>
            <a:lvl1pPr>
              <a:defRPr sz="4000" b="1">
                <a:solidFill>
                  <a:schemeClr val="bg1"/>
                </a:solidFill>
                <a:latin typeface="+mn-lt"/>
              </a:defRPr>
            </a:lvl1pPr>
          </a:lstStyle>
          <a:p>
            <a:r>
              <a:rPr lang="en-US" dirty="0" smtClean="0"/>
              <a:t>Click to edit Master title style</a:t>
            </a:r>
            <a:endParaRPr lang="es-MX" dirty="0"/>
          </a:p>
        </p:txBody>
      </p:sp>
      <p:sp>
        <p:nvSpPr>
          <p:cNvPr id="9" name="Rectangle 8"/>
          <p:cNvSpPr/>
          <p:nvPr/>
        </p:nvSpPr>
        <p:spPr>
          <a:xfrm>
            <a:off x="1431758" y="6649383"/>
            <a:ext cx="10760242" cy="216566"/>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Diagonal Stripe 9"/>
          <p:cNvSpPr/>
          <p:nvPr/>
        </p:nvSpPr>
        <p:spPr>
          <a:xfrm rot="10800000" flipH="1">
            <a:off x="0" y="5206533"/>
            <a:ext cx="2094614" cy="1659418"/>
          </a:xfrm>
          <a:prstGeom prst="diagStripe">
            <a:avLst/>
          </a:pr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Diagonal Stripe 10"/>
          <p:cNvSpPr/>
          <p:nvPr/>
        </p:nvSpPr>
        <p:spPr>
          <a:xfrm rot="10800000" flipH="1">
            <a:off x="0" y="5994078"/>
            <a:ext cx="1095153" cy="871871"/>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Right Triangle 11"/>
          <p:cNvSpPr/>
          <p:nvPr/>
        </p:nvSpPr>
        <p:spPr>
          <a:xfrm>
            <a:off x="-1" y="6392849"/>
            <a:ext cx="588398" cy="473102"/>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Parallelogram 3"/>
          <p:cNvSpPr/>
          <p:nvPr/>
        </p:nvSpPr>
        <p:spPr>
          <a:xfrm rot="16200000" flipV="1">
            <a:off x="10186737" y="1042737"/>
            <a:ext cx="3047999" cy="962526"/>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360" h="1085850">
                <a:moveTo>
                  <a:pt x="0" y="1085850"/>
                </a:moveTo>
                <a:lnTo>
                  <a:pt x="1414461" y="0"/>
                </a:lnTo>
                <a:lnTo>
                  <a:pt x="4210050" y="0"/>
                </a:lnTo>
                <a:cubicBezTo>
                  <a:pt x="4210487" y="361950"/>
                  <a:pt x="4210923" y="723900"/>
                  <a:pt x="4211360" y="1085850"/>
                </a:cubicBezTo>
                <a:lnTo>
                  <a:pt x="0" y="1085850"/>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Parallelogram 3"/>
          <p:cNvSpPr/>
          <p:nvPr/>
        </p:nvSpPr>
        <p:spPr>
          <a:xfrm rot="16200000" flipV="1">
            <a:off x="9894091" y="1168466"/>
            <a:ext cx="2503848" cy="166916"/>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 name="connsiteX0" fmla="*/ 0 w 4211360"/>
              <a:gd name="connsiteY0" fmla="*/ 1085850 h 1085850"/>
              <a:gd name="connsiteX1" fmla="*/ 972655 w 4211360"/>
              <a:gd name="connsiteY1" fmla="*/ -5 h 1085850"/>
              <a:gd name="connsiteX2" fmla="*/ 4210050 w 4211360"/>
              <a:gd name="connsiteY2" fmla="*/ 0 h 1085850"/>
              <a:gd name="connsiteX3" fmla="*/ 4211360 w 4211360"/>
              <a:gd name="connsiteY3" fmla="*/ 1085850 h 1085850"/>
              <a:gd name="connsiteX4" fmla="*/ 0 w 4211360"/>
              <a:gd name="connsiteY4" fmla="*/ 1085850 h 1085850"/>
              <a:gd name="connsiteX0" fmla="*/ 0 w 3459517"/>
              <a:gd name="connsiteY0" fmla="*/ 1142997 h 1142992"/>
              <a:gd name="connsiteX1" fmla="*/ 220812 w 3459517"/>
              <a:gd name="connsiteY1" fmla="*/ -5 h 1142992"/>
              <a:gd name="connsiteX2" fmla="*/ 3458207 w 3459517"/>
              <a:gd name="connsiteY2" fmla="*/ 0 h 1142992"/>
              <a:gd name="connsiteX3" fmla="*/ 3459517 w 3459517"/>
              <a:gd name="connsiteY3" fmla="*/ 1085850 h 1142992"/>
              <a:gd name="connsiteX4" fmla="*/ 0 w 3459517"/>
              <a:gd name="connsiteY4" fmla="*/ 1142997 h 114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517" h="1142992">
                <a:moveTo>
                  <a:pt x="0" y="1142997"/>
                </a:moveTo>
                <a:lnTo>
                  <a:pt x="220812" y="-5"/>
                </a:lnTo>
                <a:lnTo>
                  <a:pt x="3458207" y="0"/>
                </a:lnTo>
                <a:cubicBezTo>
                  <a:pt x="3458644" y="361950"/>
                  <a:pt x="3459080" y="723900"/>
                  <a:pt x="3459517" y="1085850"/>
                </a:cubicBezTo>
                <a:lnTo>
                  <a:pt x="0" y="1142997"/>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Parallelogram 3"/>
          <p:cNvSpPr/>
          <p:nvPr/>
        </p:nvSpPr>
        <p:spPr>
          <a:xfrm rot="16200000" flipV="1">
            <a:off x="9685663" y="1242890"/>
            <a:ext cx="2659053" cy="173271"/>
          </a:xfrm>
          <a:custGeom>
            <a:avLst/>
            <a:gdLst>
              <a:gd name="connsiteX0" fmla="*/ 0 w 4210050"/>
              <a:gd name="connsiteY0" fmla="*/ 1085850 h 1085850"/>
              <a:gd name="connsiteX1" fmla="*/ 1414461 w 4210050"/>
              <a:gd name="connsiteY1" fmla="*/ 0 h 1085850"/>
              <a:gd name="connsiteX2" fmla="*/ 4210050 w 4210050"/>
              <a:gd name="connsiteY2" fmla="*/ 0 h 1085850"/>
              <a:gd name="connsiteX3" fmla="*/ 2795589 w 4210050"/>
              <a:gd name="connsiteY3" fmla="*/ 1085850 h 1085850"/>
              <a:gd name="connsiteX4" fmla="*/ 0 w 4210050"/>
              <a:gd name="connsiteY4" fmla="*/ 1085850 h 1085850"/>
              <a:gd name="connsiteX0" fmla="*/ 0 w 4210050"/>
              <a:gd name="connsiteY0" fmla="*/ 1085850 h 1085850"/>
              <a:gd name="connsiteX1" fmla="*/ 1414461 w 4210050"/>
              <a:gd name="connsiteY1" fmla="*/ 0 h 1085850"/>
              <a:gd name="connsiteX2" fmla="*/ 4210050 w 4210050"/>
              <a:gd name="connsiteY2" fmla="*/ 0 h 1085850"/>
              <a:gd name="connsiteX3" fmla="*/ 4186239 w 4210050"/>
              <a:gd name="connsiteY3" fmla="*/ 1085850 h 1085850"/>
              <a:gd name="connsiteX4" fmla="*/ 0 w 4210050"/>
              <a:gd name="connsiteY4" fmla="*/ 1085850 h 1085850"/>
              <a:gd name="connsiteX0" fmla="*/ 0 w 4211360"/>
              <a:gd name="connsiteY0" fmla="*/ 1085850 h 1085850"/>
              <a:gd name="connsiteX1" fmla="*/ 1414461 w 4211360"/>
              <a:gd name="connsiteY1" fmla="*/ 0 h 1085850"/>
              <a:gd name="connsiteX2" fmla="*/ 4210050 w 4211360"/>
              <a:gd name="connsiteY2" fmla="*/ 0 h 1085850"/>
              <a:gd name="connsiteX3" fmla="*/ 4211360 w 4211360"/>
              <a:gd name="connsiteY3" fmla="*/ 1085850 h 1085850"/>
              <a:gd name="connsiteX4" fmla="*/ 0 w 4211360"/>
              <a:gd name="connsiteY4" fmla="*/ 1085850 h 1085850"/>
              <a:gd name="connsiteX0" fmla="*/ 0 w 4211360"/>
              <a:gd name="connsiteY0" fmla="*/ 1085850 h 1085850"/>
              <a:gd name="connsiteX1" fmla="*/ 972655 w 4211360"/>
              <a:gd name="connsiteY1" fmla="*/ -5 h 1085850"/>
              <a:gd name="connsiteX2" fmla="*/ 4210050 w 4211360"/>
              <a:gd name="connsiteY2" fmla="*/ 0 h 1085850"/>
              <a:gd name="connsiteX3" fmla="*/ 4211360 w 4211360"/>
              <a:gd name="connsiteY3" fmla="*/ 1085850 h 1085850"/>
              <a:gd name="connsiteX4" fmla="*/ 0 w 4211360"/>
              <a:gd name="connsiteY4" fmla="*/ 1085850 h 1085850"/>
              <a:gd name="connsiteX0" fmla="*/ 0 w 3459517"/>
              <a:gd name="connsiteY0" fmla="*/ 1142997 h 1142992"/>
              <a:gd name="connsiteX1" fmla="*/ 220812 w 3459517"/>
              <a:gd name="connsiteY1" fmla="*/ -5 h 1142992"/>
              <a:gd name="connsiteX2" fmla="*/ 3458207 w 3459517"/>
              <a:gd name="connsiteY2" fmla="*/ 0 h 1142992"/>
              <a:gd name="connsiteX3" fmla="*/ 3459517 w 3459517"/>
              <a:gd name="connsiteY3" fmla="*/ 1085850 h 1142992"/>
              <a:gd name="connsiteX4" fmla="*/ 0 w 3459517"/>
              <a:gd name="connsiteY4" fmla="*/ 1142997 h 114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517" h="1142992">
                <a:moveTo>
                  <a:pt x="0" y="1142997"/>
                </a:moveTo>
                <a:lnTo>
                  <a:pt x="220812" y="-5"/>
                </a:lnTo>
                <a:lnTo>
                  <a:pt x="3458207" y="0"/>
                </a:lnTo>
                <a:cubicBezTo>
                  <a:pt x="3458644" y="361950"/>
                  <a:pt x="3459080" y="723900"/>
                  <a:pt x="3459517" y="1085850"/>
                </a:cubicBezTo>
                <a:lnTo>
                  <a:pt x="0" y="1142997"/>
                </a:lnTo>
                <a:close/>
              </a:path>
            </a:pathLst>
          </a:cu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Content Placeholder 16"/>
          <p:cNvSpPr>
            <a:spLocks noGrp="1"/>
          </p:cNvSpPr>
          <p:nvPr>
            <p:ph sz="quarter" idx="10"/>
          </p:nvPr>
        </p:nvSpPr>
        <p:spPr>
          <a:xfrm>
            <a:off x="792163" y="2019300"/>
            <a:ext cx="10658475" cy="4241135"/>
          </a:xfrm>
        </p:spPr>
        <p:txBody>
          <a:bodyPr/>
          <a:lstStyle>
            <a:lvl1pPr>
              <a:buClr>
                <a:srgbClr val="DE9697"/>
              </a:buClr>
              <a:defRPr>
                <a:solidFill>
                  <a:schemeClr val="bg1"/>
                </a:solidFill>
                <a:latin typeface="+mn-lt"/>
              </a:defRPr>
            </a:lvl1pPr>
            <a:lvl2pPr marL="685800" indent="-228600">
              <a:buClr>
                <a:srgbClr val="DE9697"/>
              </a:buClr>
              <a:buFont typeface="Wingdings" panose="05000000000000000000" pitchFamily="2" charset="2"/>
              <a:buChar char="§"/>
              <a:defRPr>
                <a:solidFill>
                  <a:schemeClr val="bg1"/>
                </a:solidFill>
                <a:latin typeface="+mn-lt"/>
              </a:defRPr>
            </a:lvl2pPr>
            <a:lvl3pPr marL="1143000" indent="-228600">
              <a:buClr>
                <a:srgbClr val="DE9697"/>
              </a:buClr>
              <a:buFont typeface="Wingdings" panose="05000000000000000000" pitchFamily="2" charset="2"/>
              <a:buChar char="§"/>
              <a:defRPr>
                <a:solidFill>
                  <a:schemeClr val="bg1"/>
                </a:solidFill>
                <a:latin typeface="+mn-lt"/>
              </a:defRPr>
            </a:lvl3pPr>
            <a:lvl4pPr marL="1600200" indent="-228600">
              <a:buClr>
                <a:srgbClr val="DE9697"/>
              </a:buClr>
              <a:buFont typeface="Wingdings" panose="05000000000000000000" pitchFamily="2" charset="2"/>
              <a:buChar char="§"/>
              <a:defRPr>
                <a:solidFill>
                  <a:schemeClr val="bg1"/>
                </a:solidFill>
                <a:latin typeface="+mn-lt"/>
              </a:defRPr>
            </a:lvl4pPr>
            <a:lvl5pPr marL="2057400" indent="-228600">
              <a:buClr>
                <a:srgbClr val="DE9697"/>
              </a:buClr>
              <a:buFont typeface="Wingdings" panose="05000000000000000000" pitchFamily="2" charset="2"/>
              <a:buChar char="§"/>
              <a:defRPr>
                <a:solidFill>
                  <a:schemeClr val="bg1"/>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dirty="0"/>
          </a:p>
        </p:txBody>
      </p:sp>
    </p:spTree>
    <p:extLst>
      <p:ext uri="{BB962C8B-B14F-4D97-AF65-F5344CB8AC3E}">
        <p14:creationId xmlns:p14="http://schemas.microsoft.com/office/powerpoint/2010/main" val="1446409429"/>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Rectangle 1"/>
          <p:cNvSpPr/>
          <p:nvPr/>
        </p:nvSpPr>
        <p:spPr>
          <a:xfrm>
            <a:off x="0" y="-1"/>
            <a:ext cx="12192000" cy="6858001"/>
          </a:xfrm>
          <a:prstGeom prst="rect">
            <a:avLst/>
          </a:prstGeom>
          <a:solidFill>
            <a:srgbClr val="00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mn-lt"/>
            </a:endParaRPr>
          </a:p>
        </p:txBody>
      </p:sp>
      <p:sp>
        <p:nvSpPr>
          <p:cNvPr id="11" name="Diagonal Stripe 10"/>
          <p:cNvSpPr/>
          <p:nvPr/>
        </p:nvSpPr>
        <p:spPr>
          <a:xfrm rot="10800000" flipH="1">
            <a:off x="0" y="5994078"/>
            <a:ext cx="1095153" cy="871871"/>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Right Triangle 11"/>
          <p:cNvSpPr/>
          <p:nvPr/>
        </p:nvSpPr>
        <p:spPr>
          <a:xfrm>
            <a:off x="-1" y="6392849"/>
            <a:ext cx="588398" cy="473102"/>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071" y="0"/>
            <a:ext cx="5782326" cy="6649200"/>
          </a:xfrm>
          <a:prstGeom prst="rect">
            <a:avLst/>
          </a:prstGeom>
        </p:spPr>
      </p:pic>
      <p:sp>
        <p:nvSpPr>
          <p:cNvPr id="5" name="Isosceles Triangle 4"/>
          <p:cNvSpPr/>
          <p:nvPr/>
        </p:nvSpPr>
        <p:spPr>
          <a:xfrm rot="12102872">
            <a:off x="6980511" y="-225592"/>
            <a:ext cx="605546" cy="3023378"/>
          </a:xfrm>
          <a:custGeom>
            <a:avLst/>
            <a:gdLst>
              <a:gd name="connsiteX0" fmla="*/ 0 w 535429"/>
              <a:gd name="connsiteY0" fmla="*/ 4800258 h 4800258"/>
              <a:gd name="connsiteX1" fmla="*/ 267715 w 535429"/>
              <a:gd name="connsiteY1" fmla="*/ 0 h 4800258"/>
              <a:gd name="connsiteX2" fmla="*/ 535429 w 535429"/>
              <a:gd name="connsiteY2" fmla="*/ 4800258 h 4800258"/>
              <a:gd name="connsiteX3" fmla="*/ 0 w 535429"/>
              <a:gd name="connsiteY3" fmla="*/ 4800258 h 4800258"/>
              <a:gd name="connsiteX0" fmla="*/ 0 w 466507"/>
              <a:gd name="connsiteY0" fmla="*/ 4800258 h 4800258"/>
              <a:gd name="connsiteX1" fmla="*/ 267715 w 466507"/>
              <a:gd name="connsiteY1" fmla="*/ 0 h 4800258"/>
              <a:gd name="connsiteX2" fmla="*/ 466507 w 466507"/>
              <a:gd name="connsiteY2" fmla="*/ 4364555 h 4800258"/>
              <a:gd name="connsiteX3" fmla="*/ 0 w 466507"/>
              <a:gd name="connsiteY3" fmla="*/ 4800258 h 4800258"/>
              <a:gd name="connsiteX0" fmla="*/ 0 w 475326"/>
              <a:gd name="connsiteY0" fmla="*/ 4800258 h 4800258"/>
              <a:gd name="connsiteX1" fmla="*/ 267715 w 475326"/>
              <a:gd name="connsiteY1" fmla="*/ 0 h 4800258"/>
              <a:gd name="connsiteX2" fmla="*/ 475326 w 475326"/>
              <a:gd name="connsiteY2" fmla="*/ 4374446 h 4800258"/>
              <a:gd name="connsiteX3" fmla="*/ 0 w 475326"/>
              <a:gd name="connsiteY3" fmla="*/ 4800258 h 4800258"/>
              <a:gd name="connsiteX0" fmla="*/ 0 w 475326"/>
              <a:gd name="connsiteY0" fmla="*/ 3569912 h 3569912"/>
              <a:gd name="connsiteX1" fmla="*/ 198747 w 475326"/>
              <a:gd name="connsiteY1" fmla="*/ 0 h 3569912"/>
              <a:gd name="connsiteX2" fmla="*/ 475326 w 475326"/>
              <a:gd name="connsiteY2" fmla="*/ 3144100 h 3569912"/>
              <a:gd name="connsiteX3" fmla="*/ 0 w 475326"/>
              <a:gd name="connsiteY3" fmla="*/ 3569912 h 3569912"/>
              <a:gd name="connsiteX0" fmla="*/ 0 w 397501"/>
              <a:gd name="connsiteY0" fmla="*/ 3569912 h 3569912"/>
              <a:gd name="connsiteX1" fmla="*/ 198747 w 397501"/>
              <a:gd name="connsiteY1" fmla="*/ 0 h 3569912"/>
              <a:gd name="connsiteX2" fmla="*/ 397501 w 397501"/>
              <a:gd name="connsiteY2" fmla="*/ 3050267 h 3569912"/>
              <a:gd name="connsiteX3" fmla="*/ 0 w 397501"/>
              <a:gd name="connsiteY3" fmla="*/ 3569912 h 3569912"/>
              <a:gd name="connsiteX0" fmla="*/ 0 w 401929"/>
              <a:gd name="connsiteY0" fmla="*/ 3569912 h 3569912"/>
              <a:gd name="connsiteX1" fmla="*/ 198747 w 401929"/>
              <a:gd name="connsiteY1" fmla="*/ 0 h 3569912"/>
              <a:gd name="connsiteX2" fmla="*/ 401929 w 401929"/>
              <a:gd name="connsiteY2" fmla="*/ 3044692 h 3569912"/>
              <a:gd name="connsiteX3" fmla="*/ 0 w 401929"/>
              <a:gd name="connsiteY3" fmla="*/ 3569912 h 3569912"/>
              <a:gd name="connsiteX0" fmla="*/ 0 w 396869"/>
              <a:gd name="connsiteY0" fmla="*/ 3569912 h 3569912"/>
              <a:gd name="connsiteX1" fmla="*/ 198747 w 396869"/>
              <a:gd name="connsiteY1" fmla="*/ 0 h 3569912"/>
              <a:gd name="connsiteX2" fmla="*/ 396869 w 396869"/>
              <a:gd name="connsiteY2" fmla="*/ 3062347 h 3569912"/>
              <a:gd name="connsiteX3" fmla="*/ 0 w 396869"/>
              <a:gd name="connsiteY3" fmla="*/ 3569912 h 3569912"/>
              <a:gd name="connsiteX0" fmla="*/ 0 w 405584"/>
              <a:gd name="connsiteY0" fmla="*/ 3569912 h 3569912"/>
              <a:gd name="connsiteX1" fmla="*/ 198747 w 405584"/>
              <a:gd name="connsiteY1" fmla="*/ 0 h 3569912"/>
              <a:gd name="connsiteX2" fmla="*/ 405584 w 405584"/>
              <a:gd name="connsiteY2" fmla="*/ 3278557 h 3569912"/>
              <a:gd name="connsiteX3" fmla="*/ 0 w 405584"/>
              <a:gd name="connsiteY3" fmla="*/ 3569912 h 3569912"/>
            </a:gdLst>
            <a:ahLst/>
            <a:cxnLst>
              <a:cxn ang="0">
                <a:pos x="connsiteX0" y="connsiteY0"/>
              </a:cxn>
              <a:cxn ang="0">
                <a:pos x="connsiteX1" y="connsiteY1"/>
              </a:cxn>
              <a:cxn ang="0">
                <a:pos x="connsiteX2" y="connsiteY2"/>
              </a:cxn>
              <a:cxn ang="0">
                <a:pos x="connsiteX3" y="connsiteY3"/>
              </a:cxn>
            </a:cxnLst>
            <a:rect l="l" t="t" r="r" b="b"/>
            <a:pathLst>
              <a:path w="405584" h="3569912">
                <a:moveTo>
                  <a:pt x="0" y="3569912"/>
                </a:moveTo>
                <a:lnTo>
                  <a:pt x="198747" y="0"/>
                </a:lnTo>
                <a:lnTo>
                  <a:pt x="405584" y="3278557"/>
                </a:lnTo>
                <a:lnTo>
                  <a:pt x="0" y="3569912"/>
                </a:lnTo>
                <a:close/>
              </a:path>
            </a:pathLst>
          </a:cu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Diagonal Stripe 5"/>
          <p:cNvSpPr/>
          <p:nvPr/>
        </p:nvSpPr>
        <p:spPr>
          <a:xfrm rot="7188869">
            <a:off x="5130616" y="1124797"/>
            <a:ext cx="3418956" cy="946476"/>
          </a:xfrm>
          <a:custGeom>
            <a:avLst/>
            <a:gdLst>
              <a:gd name="connsiteX0" fmla="*/ 0 w 4232366"/>
              <a:gd name="connsiteY0" fmla="*/ 544286 h 1088571"/>
              <a:gd name="connsiteX1" fmla="*/ 2116183 w 4232366"/>
              <a:gd name="connsiteY1" fmla="*/ 0 h 1088571"/>
              <a:gd name="connsiteX2" fmla="*/ 4232366 w 4232366"/>
              <a:gd name="connsiteY2" fmla="*/ 0 h 1088571"/>
              <a:gd name="connsiteX3" fmla="*/ 0 w 4232366"/>
              <a:gd name="connsiteY3" fmla="*/ 1088571 h 1088571"/>
              <a:gd name="connsiteX4" fmla="*/ 0 w 4232366"/>
              <a:gd name="connsiteY4" fmla="*/ 544286 h 1088571"/>
              <a:gd name="connsiteX0" fmla="*/ 0 w 4232366"/>
              <a:gd name="connsiteY0" fmla="*/ 544286 h 842526"/>
              <a:gd name="connsiteX1" fmla="*/ 2116183 w 4232366"/>
              <a:gd name="connsiteY1" fmla="*/ 0 h 842526"/>
              <a:gd name="connsiteX2" fmla="*/ 4232366 w 4232366"/>
              <a:gd name="connsiteY2" fmla="*/ 0 h 842526"/>
              <a:gd name="connsiteX3" fmla="*/ 356388 w 4232366"/>
              <a:gd name="connsiteY3" fmla="*/ 842526 h 842526"/>
              <a:gd name="connsiteX4" fmla="*/ 0 w 4232366"/>
              <a:gd name="connsiteY4" fmla="*/ 544286 h 842526"/>
              <a:gd name="connsiteX0" fmla="*/ 0 w 4099854"/>
              <a:gd name="connsiteY0" fmla="*/ 873081 h 1171321"/>
              <a:gd name="connsiteX1" fmla="*/ 2116183 w 4099854"/>
              <a:gd name="connsiteY1" fmla="*/ 328795 h 1171321"/>
              <a:gd name="connsiteX2" fmla="*/ 4099854 w 4099854"/>
              <a:gd name="connsiteY2" fmla="*/ 0 h 1171321"/>
              <a:gd name="connsiteX3" fmla="*/ 356388 w 4099854"/>
              <a:gd name="connsiteY3" fmla="*/ 1171321 h 1171321"/>
              <a:gd name="connsiteX4" fmla="*/ 0 w 4099854"/>
              <a:gd name="connsiteY4" fmla="*/ 873081 h 1171321"/>
              <a:gd name="connsiteX0" fmla="*/ 0 w 4099854"/>
              <a:gd name="connsiteY0" fmla="*/ 873081 h 1171321"/>
              <a:gd name="connsiteX1" fmla="*/ 2944071 w 4099854"/>
              <a:gd name="connsiteY1" fmla="*/ 105159 h 1171321"/>
              <a:gd name="connsiteX2" fmla="*/ 4099854 w 4099854"/>
              <a:gd name="connsiteY2" fmla="*/ 0 h 1171321"/>
              <a:gd name="connsiteX3" fmla="*/ 356388 w 4099854"/>
              <a:gd name="connsiteY3" fmla="*/ 1171321 h 1171321"/>
              <a:gd name="connsiteX4" fmla="*/ 0 w 4099854"/>
              <a:gd name="connsiteY4" fmla="*/ 873081 h 1171321"/>
              <a:gd name="connsiteX0" fmla="*/ 0 w 4099854"/>
              <a:gd name="connsiteY0" fmla="*/ 873081 h 1086961"/>
              <a:gd name="connsiteX1" fmla="*/ 2944071 w 4099854"/>
              <a:gd name="connsiteY1" fmla="*/ 105159 h 1086961"/>
              <a:gd name="connsiteX2" fmla="*/ 4099854 w 4099854"/>
              <a:gd name="connsiteY2" fmla="*/ 0 h 1086961"/>
              <a:gd name="connsiteX3" fmla="*/ 256651 w 4099854"/>
              <a:gd name="connsiteY3" fmla="*/ 1086961 h 1086961"/>
              <a:gd name="connsiteX4" fmla="*/ 0 w 4099854"/>
              <a:gd name="connsiteY4" fmla="*/ 873081 h 1086961"/>
              <a:gd name="connsiteX0" fmla="*/ 0 w 4113152"/>
              <a:gd name="connsiteY0" fmla="*/ 861833 h 1075713"/>
              <a:gd name="connsiteX1" fmla="*/ 2944071 w 4113152"/>
              <a:gd name="connsiteY1" fmla="*/ 93911 h 1075713"/>
              <a:gd name="connsiteX2" fmla="*/ 4113152 w 4113152"/>
              <a:gd name="connsiteY2" fmla="*/ 0 h 1075713"/>
              <a:gd name="connsiteX3" fmla="*/ 256651 w 4113152"/>
              <a:gd name="connsiteY3" fmla="*/ 1075713 h 1075713"/>
              <a:gd name="connsiteX4" fmla="*/ 0 w 4113152"/>
              <a:gd name="connsiteY4" fmla="*/ 861833 h 1075713"/>
              <a:gd name="connsiteX0" fmla="*/ 0 w 4113152"/>
              <a:gd name="connsiteY0" fmla="*/ 861833 h 1135088"/>
              <a:gd name="connsiteX1" fmla="*/ 2944071 w 4113152"/>
              <a:gd name="connsiteY1" fmla="*/ 93911 h 1135088"/>
              <a:gd name="connsiteX2" fmla="*/ 4113152 w 4113152"/>
              <a:gd name="connsiteY2" fmla="*/ 0 h 1135088"/>
              <a:gd name="connsiteX3" fmla="*/ 169634 w 4113152"/>
              <a:gd name="connsiteY3" fmla="*/ 1135088 h 1135088"/>
              <a:gd name="connsiteX4" fmla="*/ 0 w 4113152"/>
              <a:gd name="connsiteY4" fmla="*/ 861833 h 1135088"/>
              <a:gd name="connsiteX0" fmla="*/ 0 w 4135844"/>
              <a:gd name="connsiteY0" fmla="*/ 842102 h 1115357"/>
              <a:gd name="connsiteX1" fmla="*/ 2944071 w 4135844"/>
              <a:gd name="connsiteY1" fmla="*/ 74180 h 1115357"/>
              <a:gd name="connsiteX2" fmla="*/ 4135845 w 4135844"/>
              <a:gd name="connsiteY2" fmla="*/ -1 h 1115357"/>
              <a:gd name="connsiteX3" fmla="*/ 169634 w 4135844"/>
              <a:gd name="connsiteY3" fmla="*/ 1115357 h 1115357"/>
              <a:gd name="connsiteX4" fmla="*/ 0 w 4135844"/>
              <a:gd name="connsiteY4" fmla="*/ 842102 h 1115357"/>
              <a:gd name="connsiteX0" fmla="*/ 0 w 4135845"/>
              <a:gd name="connsiteY0" fmla="*/ 842103 h 1115358"/>
              <a:gd name="connsiteX1" fmla="*/ 3162367 w 4135845"/>
              <a:gd name="connsiteY1" fmla="*/ 49516 h 1115358"/>
              <a:gd name="connsiteX2" fmla="*/ 4135845 w 4135845"/>
              <a:gd name="connsiteY2" fmla="*/ 0 h 1115358"/>
              <a:gd name="connsiteX3" fmla="*/ 169634 w 4135845"/>
              <a:gd name="connsiteY3" fmla="*/ 1115358 h 1115358"/>
              <a:gd name="connsiteX4" fmla="*/ 0 w 4135845"/>
              <a:gd name="connsiteY4" fmla="*/ 842103 h 111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5845" h="1115358">
                <a:moveTo>
                  <a:pt x="0" y="842103"/>
                </a:moveTo>
                <a:lnTo>
                  <a:pt x="3162367" y="49516"/>
                </a:lnTo>
                <a:lnTo>
                  <a:pt x="4135845" y="0"/>
                </a:lnTo>
                <a:lnTo>
                  <a:pt x="169634" y="1115358"/>
                </a:lnTo>
                <a:lnTo>
                  <a:pt x="0" y="842103"/>
                </a:lnTo>
                <a:close/>
              </a:path>
            </a:pathLst>
          </a:cu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Title 1"/>
          <p:cNvSpPr>
            <a:spLocks noGrp="1"/>
          </p:cNvSpPr>
          <p:nvPr>
            <p:ph type="title"/>
          </p:nvPr>
        </p:nvSpPr>
        <p:spPr>
          <a:xfrm>
            <a:off x="696036" y="1712070"/>
            <a:ext cx="5221088" cy="1325563"/>
          </a:xfrm>
        </p:spPr>
        <p:txBody>
          <a:bodyPr>
            <a:normAutofit/>
          </a:bodyPr>
          <a:lstStyle>
            <a:lvl1pPr>
              <a:defRPr sz="4000" b="1">
                <a:solidFill>
                  <a:schemeClr val="bg1"/>
                </a:solidFill>
                <a:latin typeface="+mn-lt"/>
              </a:defRPr>
            </a:lvl1pPr>
          </a:lstStyle>
          <a:p>
            <a:r>
              <a:rPr lang="en-US" dirty="0" smtClean="0"/>
              <a:t>Click to edit Master title style</a:t>
            </a:r>
            <a:endParaRPr lang="es-MX" dirty="0"/>
          </a:p>
        </p:txBody>
      </p:sp>
      <p:sp>
        <p:nvSpPr>
          <p:cNvPr id="21" name="Subtitle 2"/>
          <p:cNvSpPr>
            <a:spLocks noGrp="1"/>
          </p:cNvSpPr>
          <p:nvPr>
            <p:ph type="subTitle" idx="1" hasCustomPrompt="1"/>
          </p:nvPr>
        </p:nvSpPr>
        <p:spPr>
          <a:xfrm>
            <a:off x="694921" y="3200808"/>
            <a:ext cx="5222203" cy="674140"/>
          </a:xfrm>
        </p:spPr>
        <p:txBody>
          <a:bodyPr>
            <a:normAutofit/>
          </a:bodyPr>
          <a:lstStyle>
            <a:lvl1pPr marL="0" indent="0" algn="l">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 Click to edit Master subtitle style</a:t>
            </a:r>
            <a:endParaRPr lang="es-MX" dirty="0"/>
          </a:p>
        </p:txBody>
      </p:sp>
      <p:sp>
        <p:nvSpPr>
          <p:cNvPr id="9" name="Rectangle 8"/>
          <p:cNvSpPr/>
          <p:nvPr/>
        </p:nvSpPr>
        <p:spPr>
          <a:xfrm>
            <a:off x="1431757" y="6649381"/>
            <a:ext cx="10760243" cy="216568"/>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Diagonal Stripe 9"/>
          <p:cNvSpPr/>
          <p:nvPr/>
        </p:nvSpPr>
        <p:spPr>
          <a:xfrm rot="10800000" flipH="1">
            <a:off x="0" y="5206533"/>
            <a:ext cx="2094614" cy="1659418"/>
          </a:xfrm>
          <a:prstGeom prst="diagStripe">
            <a:avLst/>
          </a:pr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Parallelogram 7"/>
          <p:cNvSpPr/>
          <p:nvPr/>
        </p:nvSpPr>
        <p:spPr>
          <a:xfrm rot="20398054" flipH="1">
            <a:off x="7141498" y="3866248"/>
            <a:ext cx="486546" cy="2938867"/>
          </a:xfrm>
          <a:custGeom>
            <a:avLst/>
            <a:gdLst>
              <a:gd name="connsiteX0" fmla="*/ 0 w 436150"/>
              <a:gd name="connsiteY0" fmla="*/ 2807382 h 2807382"/>
              <a:gd name="connsiteX1" fmla="*/ 326750 w 436150"/>
              <a:gd name="connsiteY1" fmla="*/ 0 h 2807382"/>
              <a:gd name="connsiteX2" fmla="*/ 436150 w 436150"/>
              <a:gd name="connsiteY2" fmla="*/ 0 h 2807382"/>
              <a:gd name="connsiteX3" fmla="*/ 109400 w 436150"/>
              <a:gd name="connsiteY3" fmla="*/ 2807382 h 2807382"/>
              <a:gd name="connsiteX4" fmla="*/ 0 w 436150"/>
              <a:gd name="connsiteY4" fmla="*/ 2807382 h 2807382"/>
              <a:gd name="connsiteX0" fmla="*/ 0 w 471665"/>
              <a:gd name="connsiteY0" fmla="*/ 2945727 h 2945727"/>
              <a:gd name="connsiteX1" fmla="*/ 362265 w 471665"/>
              <a:gd name="connsiteY1" fmla="*/ 0 h 2945727"/>
              <a:gd name="connsiteX2" fmla="*/ 471665 w 471665"/>
              <a:gd name="connsiteY2" fmla="*/ 0 h 2945727"/>
              <a:gd name="connsiteX3" fmla="*/ 144915 w 471665"/>
              <a:gd name="connsiteY3" fmla="*/ 2807382 h 2945727"/>
              <a:gd name="connsiteX4" fmla="*/ 0 w 471665"/>
              <a:gd name="connsiteY4" fmla="*/ 2945727 h 2945727"/>
              <a:gd name="connsiteX0" fmla="*/ 0 w 477031"/>
              <a:gd name="connsiteY0" fmla="*/ 2938867 h 2938867"/>
              <a:gd name="connsiteX1" fmla="*/ 367631 w 477031"/>
              <a:gd name="connsiteY1" fmla="*/ 0 h 2938867"/>
              <a:gd name="connsiteX2" fmla="*/ 477031 w 477031"/>
              <a:gd name="connsiteY2" fmla="*/ 0 h 2938867"/>
              <a:gd name="connsiteX3" fmla="*/ 150281 w 477031"/>
              <a:gd name="connsiteY3" fmla="*/ 2807382 h 2938867"/>
              <a:gd name="connsiteX4" fmla="*/ 0 w 477031"/>
              <a:gd name="connsiteY4" fmla="*/ 2938867 h 2938867"/>
              <a:gd name="connsiteX0" fmla="*/ 0 w 498770"/>
              <a:gd name="connsiteY0" fmla="*/ 2938867 h 2938867"/>
              <a:gd name="connsiteX1" fmla="*/ 367631 w 498770"/>
              <a:gd name="connsiteY1" fmla="*/ 0 h 2938867"/>
              <a:gd name="connsiteX2" fmla="*/ 498770 w 498770"/>
              <a:gd name="connsiteY2" fmla="*/ 126729 h 2938867"/>
              <a:gd name="connsiteX3" fmla="*/ 150281 w 498770"/>
              <a:gd name="connsiteY3" fmla="*/ 2807382 h 2938867"/>
              <a:gd name="connsiteX4" fmla="*/ 0 w 498770"/>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50281 w 486546"/>
              <a:gd name="connsiteY3" fmla="*/ 2807382 h 2938867"/>
              <a:gd name="connsiteX4" fmla="*/ 0 w 486546"/>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55180 w 486546"/>
              <a:gd name="connsiteY3" fmla="*/ 2813646 h 2938867"/>
              <a:gd name="connsiteX4" fmla="*/ 0 w 486546"/>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64754 w 486546"/>
              <a:gd name="connsiteY3" fmla="*/ 2886326 h 2938867"/>
              <a:gd name="connsiteX4" fmla="*/ 0 w 486546"/>
              <a:gd name="connsiteY4" fmla="*/ 2938867 h 293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546" h="2938867">
                <a:moveTo>
                  <a:pt x="0" y="2938867"/>
                </a:moveTo>
                <a:lnTo>
                  <a:pt x="367631" y="0"/>
                </a:lnTo>
                <a:lnTo>
                  <a:pt x="486546" y="125235"/>
                </a:lnTo>
                <a:lnTo>
                  <a:pt x="164754" y="2886326"/>
                </a:lnTo>
                <a:lnTo>
                  <a:pt x="0" y="2938867"/>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6556078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1_Super">
    <p:spTree>
      <p:nvGrpSpPr>
        <p:cNvPr id="1" name=""/>
        <p:cNvGrpSpPr/>
        <p:nvPr/>
      </p:nvGrpSpPr>
      <p:grpSpPr>
        <a:xfrm>
          <a:off x="0" y="0"/>
          <a:ext cx="0" cy="0"/>
          <a:chOff x="0" y="0"/>
          <a:chExt cx="0" cy="0"/>
        </a:xfrm>
      </p:grpSpPr>
      <p:sp>
        <p:nvSpPr>
          <p:cNvPr id="8" name="Rectangle 7"/>
          <p:cNvSpPr/>
          <p:nvPr/>
        </p:nvSpPr>
        <p:spPr>
          <a:xfrm>
            <a:off x="-1533" y="0"/>
            <a:ext cx="12192000" cy="69022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800"/>
          </a:p>
        </p:txBody>
      </p:sp>
      <p:sp>
        <p:nvSpPr>
          <p:cNvPr id="7" name="Rectangle 6"/>
          <p:cNvSpPr/>
          <p:nvPr/>
        </p:nvSpPr>
        <p:spPr>
          <a:xfrm>
            <a:off x="1" y="5127601"/>
            <a:ext cx="12192000" cy="1396731"/>
          </a:xfrm>
          <a:prstGeom prst="rect">
            <a:avLst/>
          </a:prstGeom>
          <a:solidFill>
            <a:srgbClr val="00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itle 1"/>
          <p:cNvSpPr>
            <a:spLocks noGrp="1"/>
          </p:cNvSpPr>
          <p:nvPr>
            <p:ph type="title"/>
          </p:nvPr>
        </p:nvSpPr>
        <p:spPr>
          <a:xfrm>
            <a:off x="1228300" y="5320726"/>
            <a:ext cx="8475258" cy="616449"/>
          </a:xfrm>
        </p:spPr>
        <p:txBody>
          <a:bodyPr>
            <a:noAutofit/>
          </a:bodyPr>
          <a:lstStyle>
            <a:lvl1pPr algn="l">
              <a:defRPr sz="3600">
                <a:solidFill>
                  <a:schemeClr val="bg1"/>
                </a:solidFill>
                <a:latin typeface="+mn-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1228300" y="5916623"/>
            <a:ext cx="8475258" cy="425199"/>
          </a:xfrm>
        </p:spPr>
        <p:txBody>
          <a:bodyPr>
            <a:normAutofit/>
          </a:bodyPr>
          <a:lstStyle>
            <a:lvl1pPr marL="0" indent="0">
              <a:buFontTx/>
              <a:buNone/>
              <a:defRPr sz="2400">
                <a:solidFill>
                  <a:schemeClr val="bg1">
                    <a:lumMod val="95000"/>
                  </a:schemeClr>
                </a:solidFill>
                <a:latin typeface="+mn-lt"/>
              </a:defRPr>
            </a:lvl1pPr>
          </a:lstStyle>
          <a:p>
            <a:pPr lvl="0"/>
            <a:r>
              <a:rPr lang="en-US" smtClean="0"/>
              <a:t>Edit Master text styles</a:t>
            </a:r>
          </a:p>
        </p:txBody>
      </p:sp>
      <p:sp>
        <p:nvSpPr>
          <p:cNvPr id="22" name="Diagonal Stripe 21"/>
          <p:cNvSpPr/>
          <p:nvPr/>
        </p:nvSpPr>
        <p:spPr>
          <a:xfrm rot="10800000" flipH="1">
            <a:off x="0" y="5125235"/>
            <a:ext cx="1353164" cy="1399096"/>
          </a:xfrm>
          <a:prstGeom prst="diagStripe">
            <a:avLst/>
          </a:pr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3" name="Diagonal Stripe 22"/>
          <p:cNvSpPr/>
          <p:nvPr/>
        </p:nvSpPr>
        <p:spPr>
          <a:xfrm rot="10800000" flipH="1">
            <a:off x="0" y="5789233"/>
            <a:ext cx="707492" cy="735096"/>
          </a:xfrm>
          <a:prstGeom prst="diagStripe">
            <a:avLst/>
          </a:pr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4" name="Right Triangle 23"/>
          <p:cNvSpPr/>
          <p:nvPr/>
        </p:nvSpPr>
        <p:spPr>
          <a:xfrm>
            <a:off x="-1" y="6125447"/>
            <a:ext cx="380117" cy="398884"/>
          </a:xfrm>
          <a:prstGeom prst="rtTriangle">
            <a:avLst/>
          </a:pr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Parallelogram 7"/>
          <p:cNvSpPr/>
          <p:nvPr/>
        </p:nvSpPr>
        <p:spPr>
          <a:xfrm rot="20387186" flipH="1">
            <a:off x="10119645" y="5948173"/>
            <a:ext cx="157859" cy="620734"/>
          </a:xfrm>
          <a:custGeom>
            <a:avLst/>
            <a:gdLst>
              <a:gd name="connsiteX0" fmla="*/ 0 w 436150"/>
              <a:gd name="connsiteY0" fmla="*/ 2807382 h 2807382"/>
              <a:gd name="connsiteX1" fmla="*/ 326750 w 436150"/>
              <a:gd name="connsiteY1" fmla="*/ 0 h 2807382"/>
              <a:gd name="connsiteX2" fmla="*/ 436150 w 436150"/>
              <a:gd name="connsiteY2" fmla="*/ 0 h 2807382"/>
              <a:gd name="connsiteX3" fmla="*/ 109400 w 436150"/>
              <a:gd name="connsiteY3" fmla="*/ 2807382 h 2807382"/>
              <a:gd name="connsiteX4" fmla="*/ 0 w 436150"/>
              <a:gd name="connsiteY4" fmla="*/ 2807382 h 2807382"/>
              <a:gd name="connsiteX0" fmla="*/ 0 w 471665"/>
              <a:gd name="connsiteY0" fmla="*/ 2945727 h 2945727"/>
              <a:gd name="connsiteX1" fmla="*/ 362265 w 471665"/>
              <a:gd name="connsiteY1" fmla="*/ 0 h 2945727"/>
              <a:gd name="connsiteX2" fmla="*/ 471665 w 471665"/>
              <a:gd name="connsiteY2" fmla="*/ 0 h 2945727"/>
              <a:gd name="connsiteX3" fmla="*/ 144915 w 471665"/>
              <a:gd name="connsiteY3" fmla="*/ 2807382 h 2945727"/>
              <a:gd name="connsiteX4" fmla="*/ 0 w 471665"/>
              <a:gd name="connsiteY4" fmla="*/ 2945727 h 2945727"/>
              <a:gd name="connsiteX0" fmla="*/ 0 w 477031"/>
              <a:gd name="connsiteY0" fmla="*/ 2938867 h 2938867"/>
              <a:gd name="connsiteX1" fmla="*/ 367631 w 477031"/>
              <a:gd name="connsiteY1" fmla="*/ 0 h 2938867"/>
              <a:gd name="connsiteX2" fmla="*/ 477031 w 477031"/>
              <a:gd name="connsiteY2" fmla="*/ 0 h 2938867"/>
              <a:gd name="connsiteX3" fmla="*/ 150281 w 477031"/>
              <a:gd name="connsiteY3" fmla="*/ 2807382 h 2938867"/>
              <a:gd name="connsiteX4" fmla="*/ 0 w 477031"/>
              <a:gd name="connsiteY4" fmla="*/ 2938867 h 2938867"/>
              <a:gd name="connsiteX0" fmla="*/ 0 w 498770"/>
              <a:gd name="connsiteY0" fmla="*/ 2938867 h 2938867"/>
              <a:gd name="connsiteX1" fmla="*/ 367631 w 498770"/>
              <a:gd name="connsiteY1" fmla="*/ 0 h 2938867"/>
              <a:gd name="connsiteX2" fmla="*/ 498770 w 498770"/>
              <a:gd name="connsiteY2" fmla="*/ 126729 h 2938867"/>
              <a:gd name="connsiteX3" fmla="*/ 150281 w 498770"/>
              <a:gd name="connsiteY3" fmla="*/ 2807382 h 2938867"/>
              <a:gd name="connsiteX4" fmla="*/ 0 w 498770"/>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50281 w 486546"/>
              <a:gd name="connsiteY3" fmla="*/ 2807382 h 2938867"/>
              <a:gd name="connsiteX4" fmla="*/ 0 w 486546"/>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55180 w 486546"/>
              <a:gd name="connsiteY3" fmla="*/ 2813646 h 2938867"/>
              <a:gd name="connsiteX4" fmla="*/ 0 w 486546"/>
              <a:gd name="connsiteY4" fmla="*/ 2938867 h 2938867"/>
              <a:gd name="connsiteX0" fmla="*/ 0 w 486546"/>
              <a:gd name="connsiteY0" fmla="*/ 2938867 h 2938867"/>
              <a:gd name="connsiteX1" fmla="*/ 367631 w 486546"/>
              <a:gd name="connsiteY1" fmla="*/ 0 h 2938867"/>
              <a:gd name="connsiteX2" fmla="*/ 486546 w 486546"/>
              <a:gd name="connsiteY2" fmla="*/ 125235 h 2938867"/>
              <a:gd name="connsiteX3" fmla="*/ 144020 w 486546"/>
              <a:gd name="connsiteY3" fmla="*/ 2867646 h 2938867"/>
              <a:gd name="connsiteX4" fmla="*/ 0 w 486546"/>
              <a:gd name="connsiteY4" fmla="*/ 2938867 h 293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546" h="2938867">
                <a:moveTo>
                  <a:pt x="0" y="2938867"/>
                </a:moveTo>
                <a:lnTo>
                  <a:pt x="367631" y="0"/>
                </a:lnTo>
                <a:lnTo>
                  <a:pt x="486546" y="125235"/>
                </a:lnTo>
                <a:lnTo>
                  <a:pt x="144020" y="2867646"/>
                </a:lnTo>
                <a:lnTo>
                  <a:pt x="0" y="2938867"/>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Isosceles Triangle 4"/>
          <p:cNvSpPr/>
          <p:nvPr/>
        </p:nvSpPr>
        <p:spPr>
          <a:xfrm rot="12331948">
            <a:off x="10094345" y="5061606"/>
            <a:ext cx="144978" cy="684442"/>
          </a:xfrm>
          <a:custGeom>
            <a:avLst/>
            <a:gdLst>
              <a:gd name="connsiteX0" fmla="*/ 0 w 535429"/>
              <a:gd name="connsiteY0" fmla="*/ 4800258 h 4800258"/>
              <a:gd name="connsiteX1" fmla="*/ 267715 w 535429"/>
              <a:gd name="connsiteY1" fmla="*/ 0 h 4800258"/>
              <a:gd name="connsiteX2" fmla="*/ 535429 w 535429"/>
              <a:gd name="connsiteY2" fmla="*/ 4800258 h 4800258"/>
              <a:gd name="connsiteX3" fmla="*/ 0 w 535429"/>
              <a:gd name="connsiteY3" fmla="*/ 4800258 h 4800258"/>
              <a:gd name="connsiteX0" fmla="*/ 0 w 466507"/>
              <a:gd name="connsiteY0" fmla="*/ 4800258 h 4800258"/>
              <a:gd name="connsiteX1" fmla="*/ 267715 w 466507"/>
              <a:gd name="connsiteY1" fmla="*/ 0 h 4800258"/>
              <a:gd name="connsiteX2" fmla="*/ 466507 w 466507"/>
              <a:gd name="connsiteY2" fmla="*/ 4364555 h 4800258"/>
              <a:gd name="connsiteX3" fmla="*/ 0 w 466507"/>
              <a:gd name="connsiteY3" fmla="*/ 4800258 h 4800258"/>
              <a:gd name="connsiteX0" fmla="*/ 0 w 475326"/>
              <a:gd name="connsiteY0" fmla="*/ 4800258 h 4800258"/>
              <a:gd name="connsiteX1" fmla="*/ 267715 w 475326"/>
              <a:gd name="connsiteY1" fmla="*/ 0 h 4800258"/>
              <a:gd name="connsiteX2" fmla="*/ 475326 w 475326"/>
              <a:gd name="connsiteY2" fmla="*/ 4374446 h 4800258"/>
              <a:gd name="connsiteX3" fmla="*/ 0 w 475326"/>
              <a:gd name="connsiteY3" fmla="*/ 4800258 h 4800258"/>
              <a:gd name="connsiteX0" fmla="*/ 0 w 475326"/>
              <a:gd name="connsiteY0" fmla="*/ 3569912 h 3569912"/>
              <a:gd name="connsiteX1" fmla="*/ 198747 w 475326"/>
              <a:gd name="connsiteY1" fmla="*/ 0 h 3569912"/>
              <a:gd name="connsiteX2" fmla="*/ 475326 w 475326"/>
              <a:gd name="connsiteY2" fmla="*/ 3144100 h 3569912"/>
              <a:gd name="connsiteX3" fmla="*/ 0 w 475326"/>
              <a:gd name="connsiteY3" fmla="*/ 3569912 h 3569912"/>
              <a:gd name="connsiteX0" fmla="*/ 0 w 397501"/>
              <a:gd name="connsiteY0" fmla="*/ 3569912 h 3569912"/>
              <a:gd name="connsiteX1" fmla="*/ 198747 w 397501"/>
              <a:gd name="connsiteY1" fmla="*/ 0 h 3569912"/>
              <a:gd name="connsiteX2" fmla="*/ 397501 w 397501"/>
              <a:gd name="connsiteY2" fmla="*/ 3050267 h 3569912"/>
              <a:gd name="connsiteX3" fmla="*/ 0 w 397501"/>
              <a:gd name="connsiteY3" fmla="*/ 3569912 h 3569912"/>
              <a:gd name="connsiteX0" fmla="*/ 0 w 401929"/>
              <a:gd name="connsiteY0" fmla="*/ 3569912 h 3569912"/>
              <a:gd name="connsiteX1" fmla="*/ 198747 w 401929"/>
              <a:gd name="connsiteY1" fmla="*/ 0 h 3569912"/>
              <a:gd name="connsiteX2" fmla="*/ 401929 w 401929"/>
              <a:gd name="connsiteY2" fmla="*/ 3044692 h 3569912"/>
              <a:gd name="connsiteX3" fmla="*/ 0 w 401929"/>
              <a:gd name="connsiteY3" fmla="*/ 3569912 h 3569912"/>
              <a:gd name="connsiteX0" fmla="*/ 0 w 396869"/>
              <a:gd name="connsiteY0" fmla="*/ 3569912 h 3569912"/>
              <a:gd name="connsiteX1" fmla="*/ 198747 w 396869"/>
              <a:gd name="connsiteY1" fmla="*/ 0 h 3569912"/>
              <a:gd name="connsiteX2" fmla="*/ 396869 w 396869"/>
              <a:gd name="connsiteY2" fmla="*/ 3062347 h 3569912"/>
              <a:gd name="connsiteX3" fmla="*/ 0 w 396869"/>
              <a:gd name="connsiteY3" fmla="*/ 3569912 h 3569912"/>
              <a:gd name="connsiteX0" fmla="*/ 0 w 449563"/>
              <a:gd name="connsiteY0" fmla="*/ 3569912 h 3569912"/>
              <a:gd name="connsiteX1" fmla="*/ 198747 w 449563"/>
              <a:gd name="connsiteY1" fmla="*/ 0 h 3569912"/>
              <a:gd name="connsiteX2" fmla="*/ 449562 w 449563"/>
              <a:gd name="connsiteY2" fmla="*/ 3249587 h 3569912"/>
              <a:gd name="connsiteX3" fmla="*/ 0 w 449563"/>
              <a:gd name="connsiteY3" fmla="*/ 3569912 h 3569912"/>
              <a:gd name="connsiteX0" fmla="*/ 0 w 441280"/>
              <a:gd name="connsiteY0" fmla="*/ 3569912 h 3569912"/>
              <a:gd name="connsiteX1" fmla="*/ 198747 w 441280"/>
              <a:gd name="connsiteY1" fmla="*/ 0 h 3569912"/>
              <a:gd name="connsiteX2" fmla="*/ 441280 w 441280"/>
              <a:gd name="connsiteY2" fmla="*/ 3256093 h 3569912"/>
              <a:gd name="connsiteX3" fmla="*/ 0 w 441280"/>
              <a:gd name="connsiteY3" fmla="*/ 3569912 h 3569912"/>
              <a:gd name="connsiteX0" fmla="*/ 0 w 433371"/>
              <a:gd name="connsiteY0" fmla="*/ 3569912 h 3569912"/>
              <a:gd name="connsiteX1" fmla="*/ 198747 w 433371"/>
              <a:gd name="connsiteY1" fmla="*/ 0 h 3569912"/>
              <a:gd name="connsiteX2" fmla="*/ 433372 w 433371"/>
              <a:gd name="connsiteY2" fmla="*/ 3228856 h 3569912"/>
              <a:gd name="connsiteX3" fmla="*/ 0 w 433371"/>
              <a:gd name="connsiteY3" fmla="*/ 3569912 h 3569912"/>
            </a:gdLst>
            <a:ahLst/>
            <a:cxnLst>
              <a:cxn ang="0">
                <a:pos x="connsiteX0" y="connsiteY0"/>
              </a:cxn>
              <a:cxn ang="0">
                <a:pos x="connsiteX1" y="connsiteY1"/>
              </a:cxn>
              <a:cxn ang="0">
                <a:pos x="connsiteX2" y="connsiteY2"/>
              </a:cxn>
              <a:cxn ang="0">
                <a:pos x="connsiteX3" y="connsiteY3"/>
              </a:cxn>
            </a:cxnLst>
            <a:rect l="l" t="t" r="r" b="b"/>
            <a:pathLst>
              <a:path w="433371" h="3569912">
                <a:moveTo>
                  <a:pt x="0" y="3569912"/>
                </a:moveTo>
                <a:lnTo>
                  <a:pt x="198747" y="0"/>
                </a:lnTo>
                <a:lnTo>
                  <a:pt x="433372" y="3228856"/>
                </a:lnTo>
                <a:lnTo>
                  <a:pt x="0" y="3569912"/>
                </a:lnTo>
                <a:close/>
              </a:path>
            </a:pathLst>
          </a:cu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Diagonal Stripe 5"/>
          <p:cNvSpPr/>
          <p:nvPr/>
        </p:nvSpPr>
        <p:spPr>
          <a:xfrm rot="7526267">
            <a:off x="9701065" y="5329745"/>
            <a:ext cx="728981" cy="259973"/>
          </a:xfrm>
          <a:custGeom>
            <a:avLst/>
            <a:gdLst>
              <a:gd name="connsiteX0" fmla="*/ 0 w 4232366"/>
              <a:gd name="connsiteY0" fmla="*/ 544286 h 1088571"/>
              <a:gd name="connsiteX1" fmla="*/ 2116183 w 4232366"/>
              <a:gd name="connsiteY1" fmla="*/ 0 h 1088571"/>
              <a:gd name="connsiteX2" fmla="*/ 4232366 w 4232366"/>
              <a:gd name="connsiteY2" fmla="*/ 0 h 1088571"/>
              <a:gd name="connsiteX3" fmla="*/ 0 w 4232366"/>
              <a:gd name="connsiteY3" fmla="*/ 1088571 h 1088571"/>
              <a:gd name="connsiteX4" fmla="*/ 0 w 4232366"/>
              <a:gd name="connsiteY4" fmla="*/ 544286 h 1088571"/>
              <a:gd name="connsiteX0" fmla="*/ 0 w 4232366"/>
              <a:gd name="connsiteY0" fmla="*/ 544286 h 842526"/>
              <a:gd name="connsiteX1" fmla="*/ 2116183 w 4232366"/>
              <a:gd name="connsiteY1" fmla="*/ 0 h 842526"/>
              <a:gd name="connsiteX2" fmla="*/ 4232366 w 4232366"/>
              <a:gd name="connsiteY2" fmla="*/ 0 h 842526"/>
              <a:gd name="connsiteX3" fmla="*/ 356388 w 4232366"/>
              <a:gd name="connsiteY3" fmla="*/ 842526 h 842526"/>
              <a:gd name="connsiteX4" fmla="*/ 0 w 4232366"/>
              <a:gd name="connsiteY4" fmla="*/ 544286 h 842526"/>
              <a:gd name="connsiteX0" fmla="*/ 0 w 4099854"/>
              <a:gd name="connsiteY0" fmla="*/ 873081 h 1171321"/>
              <a:gd name="connsiteX1" fmla="*/ 2116183 w 4099854"/>
              <a:gd name="connsiteY1" fmla="*/ 328795 h 1171321"/>
              <a:gd name="connsiteX2" fmla="*/ 4099854 w 4099854"/>
              <a:gd name="connsiteY2" fmla="*/ 0 h 1171321"/>
              <a:gd name="connsiteX3" fmla="*/ 356388 w 4099854"/>
              <a:gd name="connsiteY3" fmla="*/ 1171321 h 1171321"/>
              <a:gd name="connsiteX4" fmla="*/ 0 w 4099854"/>
              <a:gd name="connsiteY4" fmla="*/ 873081 h 1171321"/>
              <a:gd name="connsiteX0" fmla="*/ 0 w 4099854"/>
              <a:gd name="connsiteY0" fmla="*/ 873081 h 1171321"/>
              <a:gd name="connsiteX1" fmla="*/ 2944071 w 4099854"/>
              <a:gd name="connsiteY1" fmla="*/ 105159 h 1171321"/>
              <a:gd name="connsiteX2" fmla="*/ 4099854 w 4099854"/>
              <a:gd name="connsiteY2" fmla="*/ 0 h 1171321"/>
              <a:gd name="connsiteX3" fmla="*/ 356388 w 4099854"/>
              <a:gd name="connsiteY3" fmla="*/ 1171321 h 1171321"/>
              <a:gd name="connsiteX4" fmla="*/ 0 w 4099854"/>
              <a:gd name="connsiteY4" fmla="*/ 873081 h 1171321"/>
              <a:gd name="connsiteX0" fmla="*/ 0 w 4099854"/>
              <a:gd name="connsiteY0" fmla="*/ 873081 h 1086961"/>
              <a:gd name="connsiteX1" fmla="*/ 2944071 w 4099854"/>
              <a:gd name="connsiteY1" fmla="*/ 105159 h 1086961"/>
              <a:gd name="connsiteX2" fmla="*/ 4099854 w 4099854"/>
              <a:gd name="connsiteY2" fmla="*/ 0 h 1086961"/>
              <a:gd name="connsiteX3" fmla="*/ 256651 w 4099854"/>
              <a:gd name="connsiteY3" fmla="*/ 1086961 h 1086961"/>
              <a:gd name="connsiteX4" fmla="*/ 0 w 4099854"/>
              <a:gd name="connsiteY4" fmla="*/ 873081 h 1086961"/>
              <a:gd name="connsiteX0" fmla="*/ 0 w 4113152"/>
              <a:gd name="connsiteY0" fmla="*/ 861833 h 1075713"/>
              <a:gd name="connsiteX1" fmla="*/ 2944071 w 4113152"/>
              <a:gd name="connsiteY1" fmla="*/ 93911 h 1075713"/>
              <a:gd name="connsiteX2" fmla="*/ 4113152 w 4113152"/>
              <a:gd name="connsiteY2" fmla="*/ 0 h 1075713"/>
              <a:gd name="connsiteX3" fmla="*/ 256651 w 4113152"/>
              <a:gd name="connsiteY3" fmla="*/ 1075713 h 1075713"/>
              <a:gd name="connsiteX4" fmla="*/ 0 w 4113152"/>
              <a:gd name="connsiteY4" fmla="*/ 861833 h 1075713"/>
              <a:gd name="connsiteX0" fmla="*/ 0 w 4113152"/>
              <a:gd name="connsiteY0" fmla="*/ 861833 h 1098585"/>
              <a:gd name="connsiteX1" fmla="*/ 2944071 w 4113152"/>
              <a:gd name="connsiteY1" fmla="*/ 93911 h 1098585"/>
              <a:gd name="connsiteX2" fmla="*/ 4113152 w 4113152"/>
              <a:gd name="connsiteY2" fmla="*/ 0 h 1098585"/>
              <a:gd name="connsiteX3" fmla="*/ 216747 w 4113152"/>
              <a:gd name="connsiteY3" fmla="*/ 1098586 h 1098585"/>
              <a:gd name="connsiteX4" fmla="*/ 0 w 4113152"/>
              <a:gd name="connsiteY4" fmla="*/ 861833 h 1098585"/>
              <a:gd name="connsiteX0" fmla="*/ 0 w 4113152"/>
              <a:gd name="connsiteY0" fmla="*/ 861833 h 1101130"/>
              <a:gd name="connsiteX1" fmla="*/ 2944071 w 4113152"/>
              <a:gd name="connsiteY1" fmla="*/ 93911 h 1101130"/>
              <a:gd name="connsiteX2" fmla="*/ 4113152 w 4113152"/>
              <a:gd name="connsiteY2" fmla="*/ 0 h 1101130"/>
              <a:gd name="connsiteX3" fmla="*/ 235480 w 4113152"/>
              <a:gd name="connsiteY3" fmla="*/ 1101130 h 1101130"/>
              <a:gd name="connsiteX4" fmla="*/ 0 w 4113152"/>
              <a:gd name="connsiteY4" fmla="*/ 861833 h 1101130"/>
              <a:gd name="connsiteX0" fmla="*/ 0 w 4113152"/>
              <a:gd name="connsiteY0" fmla="*/ 861833 h 1113677"/>
              <a:gd name="connsiteX1" fmla="*/ 2944071 w 4113152"/>
              <a:gd name="connsiteY1" fmla="*/ 93911 h 1113677"/>
              <a:gd name="connsiteX2" fmla="*/ 4113152 w 4113152"/>
              <a:gd name="connsiteY2" fmla="*/ 0 h 1113677"/>
              <a:gd name="connsiteX3" fmla="*/ 213592 w 4113152"/>
              <a:gd name="connsiteY3" fmla="*/ 1113677 h 1113677"/>
              <a:gd name="connsiteX4" fmla="*/ 0 w 4113152"/>
              <a:gd name="connsiteY4" fmla="*/ 861833 h 1113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3152" h="1113677">
                <a:moveTo>
                  <a:pt x="0" y="861833"/>
                </a:moveTo>
                <a:lnTo>
                  <a:pt x="2944071" y="93911"/>
                </a:lnTo>
                <a:lnTo>
                  <a:pt x="4113152" y="0"/>
                </a:lnTo>
                <a:lnTo>
                  <a:pt x="213592" y="1113677"/>
                </a:lnTo>
                <a:lnTo>
                  <a:pt x="0" y="861833"/>
                </a:lnTo>
                <a:close/>
              </a:path>
            </a:pathLst>
          </a:custGeom>
          <a:solidFill>
            <a:srgbClr val="D5B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4001" y="5126400"/>
            <a:ext cx="2238732" cy="1400399"/>
          </a:xfrm>
          <a:prstGeom prst="rect">
            <a:avLst/>
          </a:prstGeom>
        </p:spPr>
      </p:pic>
    </p:spTree>
    <p:extLst>
      <p:ext uri="{BB962C8B-B14F-4D97-AF65-F5344CB8AC3E}">
        <p14:creationId xmlns:p14="http://schemas.microsoft.com/office/powerpoint/2010/main" val="2051486194"/>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3600" y="0"/>
            <a:ext cx="8604394" cy="2260799"/>
          </a:xfrm>
          <a:prstGeom prst="rect">
            <a:avLst/>
          </a:prstGeom>
        </p:spPr>
      </p:pic>
      <p:sp>
        <p:nvSpPr>
          <p:cNvPr id="6" name="Text Box 3"/>
          <p:cNvSpPr txBox="1">
            <a:spLocks noChangeArrowheads="1"/>
          </p:cNvSpPr>
          <p:nvPr/>
        </p:nvSpPr>
        <p:spPr bwMode="auto">
          <a:xfrm>
            <a:off x="3605195" y="4791842"/>
            <a:ext cx="5075036" cy="830997"/>
          </a:xfrm>
          <a:prstGeom prst="rect">
            <a:avLst/>
          </a:prstGeom>
          <a:noFill/>
          <a:ln w="9525">
            <a:noFill/>
            <a:miter lim="800000"/>
            <a:headEnd/>
            <a:tailEnd/>
          </a:ln>
        </p:spPr>
        <p:txBody>
          <a:bodyPr wrap="square" anchor="ctr">
            <a:spAutoFit/>
          </a:bodyPr>
          <a:lstStyle/>
          <a:p>
            <a:pPr algn="ctr"/>
            <a:r>
              <a:rPr lang="es-MX" sz="1600" dirty="0">
                <a:solidFill>
                  <a:srgbClr val="002060"/>
                </a:solidFill>
                <a:latin typeface="Candara" panose="020E0502030303020204" pitchFamily="34" charset="0"/>
                <a:cs typeface="Arial" panose="020B0604020202020204" pitchFamily="34" charset="0"/>
              </a:rPr>
              <a:t>Derechos Reservados </a:t>
            </a:r>
            <a:r>
              <a:rPr lang="es-MX" sz="1600" dirty="0" smtClean="0">
                <a:solidFill>
                  <a:srgbClr val="002060"/>
                </a:solidFill>
                <a:latin typeface="Candara" panose="020E0502030303020204" pitchFamily="34" charset="0"/>
                <a:cs typeface="Arial" panose="020B0604020202020204" pitchFamily="34" charset="0"/>
              </a:rPr>
              <a:t>2018 Tecnológico </a:t>
            </a:r>
            <a:r>
              <a:rPr lang="es-MX" sz="1600" dirty="0">
                <a:solidFill>
                  <a:srgbClr val="002060"/>
                </a:solidFill>
                <a:latin typeface="Candara" panose="020E0502030303020204" pitchFamily="34" charset="0"/>
                <a:cs typeface="Arial" panose="020B0604020202020204" pitchFamily="34" charset="0"/>
              </a:rPr>
              <a:t>de </a:t>
            </a:r>
            <a:r>
              <a:rPr lang="es-MX" sz="1600" dirty="0" smtClean="0">
                <a:solidFill>
                  <a:srgbClr val="002060"/>
                </a:solidFill>
                <a:latin typeface="Candara" panose="020E0502030303020204" pitchFamily="34" charset="0"/>
                <a:cs typeface="Arial" panose="020B0604020202020204" pitchFamily="34" charset="0"/>
              </a:rPr>
              <a:t>Monterrey</a:t>
            </a:r>
          </a:p>
          <a:p>
            <a:pPr algn="ctr"/>
            <a:r>
              <a:rPr lang="es-MX" sz="1600" dirty="0" smtClean="0">
                <a:solidFill>
                  <a:srgbClr val="002060"/>
                </a:solidFill>
                <a:latin typeface="Candara" panose="020E0502030303020204" pitchFamily="34" charset="0"/>
                <a:cs typeface="Arial" panose="020B0604020202020204" pitchFamily="34" charset="0"/>
              </a:rPr>
              <a:t>Prohibida </a:t>
            </a:r>
            <a:r>
              <a:rPr lang="es-MX" sz="1600" dirty="0">
                <a:solidFill>
                  <a:srgbClr val="002060"/>
                </a:solidFill>
                <a:latin typeface="Candara" panose="020E0502030303020204" pitchFamily="34" charset="0"/>
                <a:cs typeface="Arial" panose="020B0604020202020204" pitchFamily="34" charset="0"/>
              </a:rPr>
              <a:t>la reproducción total o parcial de esta </a:t>
            </a:r>
            <a:r>
              <a:rPr lang="es-MX" sz="1600" dirty="0" smtClean="0">
                <a:solidFill>
                  <a:srgbClr val="002060"/>
                </a:solidFill>
                <a:latin typeface="Candara" panose="020E0502030303020204" pitchFamily="34" charset="0"/>
                <a:cs typeface="Arial" panose="020B0604020202020204" pitchFamily="34" charset="0"/>
              </a:rPr>
              <a:t>obra</a:t>
            </a:r>
          </a:p>
          <a:p>
            <a:pPr algn="ctr"/>
            <a:r>
              <a:rPr lang="es-MX" sz="1600" dirty="0" smtClean="0">
                <a:solidFill>
                  <a:srgbClr val="002060"/>
                </a:solidFill>
                <a:latin typeface="Candara" panose="020E0502030303020204" pitchFamily="34" charset="0"/>
                <a:cs typeface="Arial" panose="020B0604020202020204" pitchFamily="34" charset="0"/>
              </a:rPr>
              <a:t> sin </a:t>
            </a:r>
            <a:r>
              <a:rPr lang="es-MX" sz="1600" dirty="0">
                <a:solidFill>
                  <a:srgbClr val="002060"/>
                </a:solidFill>
                <a:latin typeface="Candara" panose="020E0502030303020204" pitchFamily="34" charset="0"/>
                <a:cs typeface="Arial" panose="020B0604020202020204" pitchFamily="34" charset="0"/>
              </a:rPr>
              <a:t>expresa autorización del Tecnológico de Monterrey.</a:t>
            </a:r>
          </a:p>
        </p:txBody>
      </p:sp>
      <p:pic>
        <p:nvPicPr>
          <p:cNvPr id="7"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6470" y="2986961"/>
            <a:ext cx="5472486" cy="1459191"/>
          </a:xfrm>
          <a:prstGeom prst="rect">
            <a:avLst/>
          </a:prstGeom>
        </p:spPr>
      </p:pic>
      <p:grpSp>
        <p:nvGrpSpPr>
          <p:cNvPr id="9" name="Group 8"/>
          <p:cNvGrpSpPr/>
          <p:nvPr/>
        </p:nvGrpSpPr>
        <p:grpSpPr>
          <a:xfrm>
            <a:off x="-7568" y="-6349"/>
            <a:ext cx="5665419" cy="2271877"/>
            <a:chOff x="-7568" y="3329667"/>
            <a:chExt cx="9319750" cy="3534434"/>
          </a:xfrm>
        </p:grpSpPr>
        <p:sp>
          <p:nvSpPr>
            <p:cNvPr id="10" name="Trapezoid 8"/>
            <p:cNvSpPr/>
            <p:nvPr/>
          </p:nvSpPr>
          <p:spPr>
            <a:xfrm>
              <a:off x="-7568" y="3340106"/>
              <a:ext cx="8813198" cy="3517894"/>
            </a:xfrm>
            <a:custGeom>
              <a:avLst/>
              <a:gdLst>
                <a:gd name="connsiteX0" fmla="*/ 0 w 5579165"/>
                <a:gd name="connsiteY0" fmla="*/ 3153327 h 3153327"/>
                <a:gd name="connsiteX1" fmla="*/ 642553 w 5579165"/>
                <a:gd name="connsiteY1" fmla="*/ 0 h 3153327"/>
                <a:gd name="connsiteX2" fmla="*/ 4936612 w 5579165"/>
                <a:gd name="connsiteY2" fmla="*/ 0 h 3153327"/>
                <a:gd name="connsiteX3" fmla="*/ 5579165 w 5579165"/>
                <a:gd name="connsiteY3" fmla="*/ 3153327 h 3153327"/>
                <a:gd name="connsiteX4" fmla="*/ 0 w 5579165"/>
                <a:gd name="connsiteY4" fmla="*/ 3153327 h 3153327"/>
                <a:gd name="connsiteX0" fmla="*/ 6803 w 5585968"/>
                <a:gd name="connsiteY0" fmla="*/ 3166580 h 3166580"/>
                <a:gd name="connsiteX1" fmla="*/ 0 w 5585968"/>
                <a:gd name="connsiteY1" fmla="*/ 0 h 3166580"/>
                <a:gd name="connsiteX2" fmla="*/ 4943415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2571276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802649 w 5585968"/>
                <a:gd name="connsiteY2" fmla="*/ 13253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802649 w 5585968"/>
                <a:gd name="connsiteY2" fmla="*/ 26505 h 3166580"/>
                <a:gd name="connsiteX3" fmla="*/ 5585968 w 5585968"/>
                <a:gd name="connsiteY3" fmla="*/ 3166580 h 3166580"/>
                <a:gd name="connsiteX4" fmla="*/ 6803 w 5585968"/>
                <a:gd name="connsiteY4" fmla="*/ 3166580 h 3166580"/>
                <a:gd name="connsiteX0" fmla="*/ 6803 w 5585968"/>
                <a:gd name="connsiteY0" fmla="*/ 3166580 h 3166580"/>
                <a:gd name="connsiteX1" fmla="*/ 0 w 5585968"/>
                <a:gd name="connsiteY1" fmla="*/ 0 h 3166580"/>
                <a:gd name="connsiteX2" fmla="*/ 1939127 w 5585968"/>
                <a:gd name="connsiteY2" fmla="*/ 19681 h 3166580"/>
                <a:gd name="connsiteX3" fmla="*/ 5585968 w 5585968"/>
                <a:gd name="connsiteY3" fmla="*/ 3166580 h 3166580"/>
                <a:gd name="connsiteX4" fmla="*/ 6803 w 5585968"/>
                <a:gd name="connsiteY4" fmla="*/ 3166580 h 3166580"/>
                <a:gd name="connsiteX0" fmla="*/ 653 w 5579818"/>
                <a:gd name="connsiteY0" fmla="*/ 3166580 h 3166580"/>
                <a:gd name="connsiteX1" fmla="*/ 674 w 5579818"/>
                <a:gd name="connsiteY1" fmla="*/ 0 h 3166580"/>
                <a:gd name="connsiteX2" fmla="*/ 1932977 w 5579818"/>
                <a:gd name="connsiteY2" fmla="*/ 19681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34983 w 5579818"/>
                <a:gd name="connsiteY2" fmla="*/ 33328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45733 w 5579818"/>
                <a:gd name="connsiteY2" fmla="*/ 6033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45733 w 5579818"/>
                <a:gd name="connsiteY2" fmla="*/ 19681 h 3166580"/>
                <a:gd name="connsiteX3" fmla="*/ 5579818 w 5579818"/>
                <a:gd name="connsiteY3" fmla="*/ 3166580 h 3166580"/>
                <a:gd name="connsiteX4" fmla="*/ 653 w 5579818"/>
                <a:gd name="connsiteY4" fmla="*/ 3166580 h 3166580"/>
                <a:gd name="connsiteX0" fmla="*/ 653 w 5579818"/>
                <a:gd name="connsiteY0" fmla="*/ 3166580 h 3166580"/>
                <a:gd name="connsiteX1" fmla="*/ 674 w 5579818"/>
                <a:gd name="connsiteY1" fmla="*/ 0 h 3166580"/>
                <a:gd name="connsiteX2" fmla="*/ 2539600 w 5579818"/>
                <a:gd name="connsiteY2" fmla="*/ 13045 h 3166580"/>
                <a:gd name="connsiteX3" fmla="*/ 5579818 w 5579818"/>
                <a:gd name="connsiteY3" fmla="*/ 3166580 h 3166580"/>
                <a:gd name="connsiteX4" fmla="*/ 653 w 5579818"/>
                <a:gd name="connsiteY4" fmla="*/ 3166580 h 3166580"/>
                <a:gd name="connsiteX0" fmla="*/ 318 w 5579483"/>
                <a:gd name="connsiteY0" fmla="*/ 3153535 h 3153535"/>
                <a:gd name="connsiteX1" fmla="*/ 6472 w 5579483"/>
                <a:gd name="connsiteY1" fmla="*/ 228 h 3153535"/>
                <a:gd name="connsiteX2" fmla="*/ 2539265 w 5579483"/>
                <a:gd name="connsiteY2" fmla="*/ 0 h 3153535"/>
                <a:gd name="connsiteX3" fmla="*/ 5579483 w 5579483"/>
                <a:gd name="connsiteY3" fmla="*/ 3153535 h 3153535"/>
                <a:gd name="connsiteX4" fmla="*/ 318 w 5579483"/>
                <a:gd name="connsiteY4" fmla="*/ 3153535 h 3153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483" h="3153535">
                  <a:moveTo>
                    <a:pt x="318" y="3153535"/>
                  </a:moveTo>
                  <a:cubicBezTo>
                    <a:pt x="-1950" y="2098008"/>
                    <a:pt x="8740" y="1055755"/>
                    <a:pt x="6472" y="228"/>
                  </a:cubicBezTo>
                  <a:lnTo>
                    <a:pt x="2539265" y="0"/>
                  </a:lnTo>
                  <a:lnTo>
                    <a:pt x="5579483" y="3153535"/>
                  </a:lnTo>
                  <a:lnTo>
                    <a:pt x="318" y="3153535"/>
                  </a:lnTo>
                  <a:close/>
                </a:path>
              </a:pathLst>
            </a:custGeom>
            <a:solidFill>
              <a:srgbClr val="D5B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Parallelogram 7"/>
            <p:cNvSpPr/>
            <p:nvPr/>
          </p:nvSpPr>
          <p:spPr>
            <a:xfrm rot="10800000" flipH="1">
              <a:off x="3999698" y="3329667"/>
              <a:ext cx="5312484" cy="3534434"/>
            </a:xfrm>
            <a:custGeom>
              <a:avLst/>
              <a:gdLst>
                <a:gd name="connsiteX0" fmla="*/ 0 w 5466783"/>
                <a:gd name="connsiteY0" fmla="*/ 3153027 h 3153027"/>
                <a:gd name="connsiteX1" fmla="*/ 3892569 w 5466783"/>
                <a:gd name="connsiteY1" fmla="*/ 0 h 3153027"/>
                <a:gd name="connsiteX2" fmla="*/ 5466783 w 5466783"/>
                <a:gd name="connsiteY2" fmla="*/ 0 h 3153027"/>
                <a:gd name="connsiteX3" fmla="*/ 1574214 w 5466783"/>
                <a:gd name="connsiteY3" fmla="*/ 3153027 h 3153027"/>
                <a:gd name="connsiteX4" fmla="*/ 0 w 5466783"/>
                <a:gd name="connsiteY4" fmla="*/ 3153027 h 3153027"/>
                <a:gd name="connsiteX0" fmla="*/ 0 w 5466783"/>
                <a:gd name="connsiteY0" fmla="*/ 3166675 h 3166675"/>
                <a:gd name="connsiteX1" fmla="*/ 3701500 w 5466783"/>
                <a:gd name="connsiteY1" fmla="*/ 0 h 3166675"/>
                <a:gd name="connsiteX2" fmla="*/ 5466783 w 5466783"/>
                <a:gd name="connsiteY2" fmla="*/ 13648 h 3166675"/>
                <a:gd name="connsiteX3" fmla="*/ 1574214 w 5466783"/>
                <a:gd name="connsiteY3" fmla="*/ 3166675 h 3166675"/>
                <a:gd name="connsiteX4" fmla="*/ 0 w 5466783"/>
                <a:gd name="connsiteY4" fmla="*/ 3166675 h 3166675"/>
                <a:gd name="connsiteX0" fmla="*/ 0 w 5488026"/>
                <a:gd name="connsiteY0" fmla="*/ 3166675 h 3166675"/>
                <a:gd name="connsiteX1" fmla="*/ 3701500 w 5488026"/>
                <a:gd name="connsiteY1" fmla="*/ 0 h 3166675"/>
                <a:gd name="connsiteX2" fmla="*/ 5488026 w 5488026"/>
                <a:gd name="connsiteY2" fmla="*/ 4078 h 3166675"/>
                <a:gd name="connsiteX3" fmla="*/ 1574214 w 5488026"/>
                <a:gd name="connsiteY3" fmla="*/ 3166675 h 3166675"/>
                <a:gd name="connsiteX4" fmla="*/ 0 w 5488026"/>
                <a:gd name="connsiteY4" fmla="*/ 3166675 h 3166675"/>
                <a:gd name="connsiteX0" fmla="*/ 0 w 5482715"/>
                <a:gd name="connsiteY0" fmla="*/ 3172167 h 3172167"/>
                <a:gd name="connsiteX1" fmla="*/ 3701500 w 5482715"/>
                <a:gd name="connsiteY1" fmla="*/ 5492 h 3172167"/>
                <a:gd name="connsiteX2" fmla="*/ 5482715 w 5482715"/>
                <a:gd name="connsiteY2" fmla="*/ 0 h 3172167"/>
                <a:gd name="connsiteX3" fmla="*/ 1574214 w 5482715"/>
                <a:gd name="connsiteY3" fmla="*/ 3172167 h 3172167"/>
                <a:gd name="connsiteX4" fmla="*/ 0 w 5482715"/>
                <a:gd name="connsiteY4" fmla="*/ 3172167 h 3172167"/>
                <a:gd name="connsiteX0" fmla="*/ 0 w 5710944"/>
                <a:gd name="connsiteY0" fmla="*/ 3172167 h 3172167"/>
                <a:gd name="connsiteX1" fmla="*/ 3929729 w 5710944"/>
                <a:gd name="connsiteY1" fmla="*/ 5492 h 3172167"/>
                <a:gd name="connsiteX2" fmla="*/ 5710944 w 5710944"/>
                <a:gd name="connsiteY2" fmla="*/ 0 h 3172167"/>
                <a:gd name="connsiteX3" fmla="*/ 1802443 w 5710944"/>
                <a:gd name="connsiteY3" fmla="*/ 3172167 h 3172167"/>
                <a:gd name="connsiteX4" fmla="*/ 0 w 5710944"/>
                <a:gd name="connsiteY4" fmla="*/ 3172167 h 3172167"/>
                <a:gd name="connsiteX0" fmla="*/ 0 w 5710944"/>
                <a:gd name="connsiteY0" fmla="*/ 3172167 h 3172167"/>
                <a:gd name="connsiteX1" fmla="*/ 3929729 w 5710944"/>
                <a:gd name="connsiteY1" fmla="*/ 5492 h 3172167"/>
                <a:gd name="connsiteX2" fmla="*/ 5710944 w 5710944"/>
                <a:gd name="connsiteY2" fmla="*/ 0 h 3172167"/>
                <a:gd name="connsiteX3" fmla="*/ 2085447 w 5710944"/>
                <a:gd name="connsiteY3" fmla="*/ 3163276 h 3172167"/>
                <a:gd name="connsiteX4" fmla="*/ 0 w 5710944"/>
                <a:gd name="connsiteY4" fmla="*/ 3172167 h 3172167"/>
                <a:gd name="connsiteX0" fmla="*/ 0 w 5190581"/>
                <a:gd name="connsiteY0" fmla="*/ 3166675 h 3166675"/>
                <a:gd name="connsiteX1" fmla="*/ 3929729 w 5190581"/>
                <a:gd name="connsiteY1" fmla="*/ 0 h 3166675"/>
                <a:gd name="connsiteX2" fmla="*/ 5190581 w 5190581"/>
                <a:gd name="connsiteY2" fmla="*/ 3399 h 3166675"/>
                <a:gd name="connsiteX3" fmla="*/ 2085447 w 5190581"/>
                <a:gd name="connsiteY3" fmla="*/ 3157784 h 3166675"/>
                <a:gd name="connsiteX4" fmla="*/ 0 w 5190581"/>
                <a:gd name="connsiteY4" fmla="*/ 3166675 h 3166675"/>
                <a:gd name="connsiteX0" fmla="*/ 0 w 4889318"/>
                <a:gd name="connsiteY0" fmla="*/ 3166675 h 3166675"/>
                <a:gd name="connsiteX1" fmla="*/ 3929729 w 4889318"/>
                <a:gd name="connsiteY1" fmla="*/ 0 h 3166675"/>
                <a:gd name="connsiteX2" fmla="*/ 4889318 w 4889318"/>
                <a:gd name="connsiteY2" fmla="*/ 3400 h 3166675"/>
                <a:gd name="connsiteX3" fmla="*/ 2085447 w 4889318"/>
                <a:gd name="connsiteY3" fmla="*/ 3157784 h 3166675"/>
                <a:gd name="connsiteX4" fmla="*/ 0 w 4889318"/>
                <a:gd name="connsiteY4" fmla="*/ 3166675 h 3166675"/>
                <a:gd name="connsiteX0" fmla="*/ 0 w 4734122"/>
                <a:gd name="connsiteY0" fmla="*/ 3166675 h 3166675"/>
                <a:gd name="connsiteX1" fmla="*/ 3929729 w 4734122"/>
                <a:gd name="connsiteY1" fmla="*/ 0 h 3166675"/>
                <a:gd name="connsiteX2" fmla="*/ 4734122 w 4734122"/>
                <a:gd name="connsiteY2" fmla="*/ 12291 h 3166675"/>
                <a:gd name="connsiteX3" fmla="*/ 2085447 w 4734122"/>
                <a:gd name="connsiteY3" fmla="*/ 3157784 h 3166675"/>
                <a:gd name="connsiteX4" fmla="*/ 0 w 4734122"/>
                <a:gd name="connsiteY4" fmla="*/ 3166675 h 3166675"/>
                <a:gd name="connsiteX0" fmla="*/ 0 w 4642830"/>
                <a:gd name="connsiteY0" fmla="*/ 3172167 h 3172167"/>
                <a:gd name="connsiteX1" fmla="*/ 3929729 w 4642830"/>
                <a:gd name="connsiteY1" fmla="*/ 5492 h 3172167"/>
                <a:gd name="connsiteX2" fmla="*/ 4642830 w 4642830"/>
                <a:gd name="connsiteY2" fmla="*/ 0 h 3172167"/>
                <a:gd name="connsiteX3" fmla="*/ 2085447 w 4642830"/>
                <a:gd name="connsiteY3" fmla="*/ 3163276 h 3172167"/>
                <a:gd name="connsiteX4" fmla="*/ 0 w 4642830"/>
                <a:gd name="connsiteY4" fmla="*/ 3172167 h 3172167"/>
                <a:gd name="connsiteX0" fmla="*/ 0 w 4642830"/>
                <a:gd name="connsiteY0" fmla="*/ 3172167 h 3181058"/>
                <a:gd name="connsiteX1" fmla="*/ 3929729 w 4642830"/>
                <a:gd name="connsiteY1" fmla="*/ 5492 h 3181058"/>
                <a:gd name="connsiteX2" fmla="*/ 4642830 w 4642830"/>
                <a:gd name="connsiteY2" fmla="*/ 0 h 3181058"/>
                <a:gd name="connsiteX3" fmla="*/ 2076318 w 4642830"/>
                <a:gd name="connsiteY3" fmla="*/ 3181058 h 3181058"/>
                <a:gd name="connsiteX4" fmla="*/ 0 w 4642830"/>
                <a:gd name="connsiteY4" fmla="*/ 3172167 h 318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830" h="3181058">
                  <a:moveTo>
                    <a:pt x="0" y="3172167"/>
                  </a:moveTo>
                  <a:lnTo>
                    <a:pt x="3929729" y="5492"/>
                  </a:lnTo>
                  <a:lnTo>
                    <a:pt x="4642830" y="0"/>
                  </a:lnTo>
                  <a:lnTo>
                    <a:pt x="2076318" y="3181058"/>
                  </a:lnTo>
                  <a:lnTo>
                    <a:pt x="0" y="3172167"/>
                  </a:lnTo>
                  <a:close/>
                </a:path>
              </a:pathLst>
            </a:custGeom>
            <a:solidFill>
              <a:srgbClr val="574C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apezoid 7"/>
            <p:cNvSpPr/>
            <p:nvPr/>
          </p:nvSpPr>
          <p:spPr>
            <a:xfrm>
              <a:off x="-6629" y="3384314"/>
              <a:ext cx="7221005" cy="3473687"/>
            </a:xfrm>
            <a:custGeom>
              <a:avLst/>
              <a:gdLst>
                <a:gd name="connsiteX0" fmla="*/ 0 w 4810539"/>
                <a:gd name="connsiteY0" fmla="*/ 3179832 h 3179832"/>
                <a:gd name="connsiteX1" fmla="*/ 794958 w 4810539"/>
                <a:gd name="connsiteY1" fmla="*/ 0 h 3179832"/>
                <a:gd name="connsiteX2" fmla="*/ 4015581 w 4810539"/>
                <a:gd name="connsiteY2" fmla="*/ 0 h 3179832"/>
                <a:gd name="connsiteX3" fmla="*/ 4810539 w 4810539"/>
                <a:gd name="connsiteY3" fmla="*/ 3179832 h 3179832"/>
                <a:gd name="connsiteX4" fmla="*/ 0 w 4810539"/>
                <a:gd name="connsiteY4" fmla="*/ 3179832 h 3179832"/>
                <a:gd name="connsiteX0" fmla="*/ 173 w 4810712"/>
                <a:gd name="connsiteY0" fmla="*/ 3179832 h 3179832"/>
                <a:gd name="connsiteX1" fmla="*/ 0 w 4810712"/>
                <a:gd name="connsiteY1" fmla="*/ 755374 h 3179832"/>
                <a:gd name="connsiteX2" fmla="*/ 4015754 w 4810712"/>
                <a:gd name="connsiteY2" fmla="*/ 0 h 3179832"/>
                <a:gd name="connsiteX3" fmla="*/ 4810712 w 4810712"/>
                <a:gd name="connsiteY3" fmla="*/ 3179832 h 3179832"/>
                <a:gd name="connsiteX4" fmla="*/ 173 w 4810712"/>
                <a:gd name="connsiteY4" fmla="*/ 3179832 h 3179832"/>
                <a:gd name="connsiteX0" fmla="*/ 173 w 4810712"/>
                <a:gd name="connsiteY0" fmla="*/ 3100319 h 3100319"/>
                <a:gd name="connsiteX1" fmla="*/ 0 w 4810712"/>
                <a:gd name="connsiteY1" fmla="*/ 675861 h 3100319"/>
                <a:gd name="connsiteX2" fmla="*/ 901493 w 4810712"/>
                <a:gd name="connsiteY2" fmla="*/ 0 h 3100319"/>
                <a:gd name="connsiteX3" fmla="*/ 4810712 w 4810712"/>
                <a:gd name="connsiteY3" fmla="*/ 3100319 h 3100319"/>
                <a:gd name="connsiteX4" fmla="*/ 173 w 4810712"/>
                <a:gd name="connsiteY4" fmla="*/ 3100319 h 3100319"/>
                <a:gd name="connsiteX0" fmla="*/ 173 w 4810712"/>
                <a:gd name="connsiteY0" fmla="*/ 3073483 h 3073483"/>
                <a:gd name="connsiteX1" fmla="*/ 0 w 4810712"/>
                <a:gd name="connsiteY1" fmla="*/ 649025 h 3073483"/>
                <a:gd name="connsiteX2" fmla="*/ 1851608 w 4810712"/>
                <a:gd name="connsiteY2" fmla="*/ 0 h 3073483"/>
                <a:gd name="connsiteX3" fmla="*/ 4810712 w 4810712"/>
                <a:gd name="connsiteY3" fmla="*/ 3073483 h 3073483"/>
                <a:gd name="connsiteX4" fmla="*/ 173 w 4810712"/>
                <a:gd name="connsiteY4" fmla="*/ 3073483 h 307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712" h="3073483">
                  <a:moveTo>
                    <a:pt x="173" y="3073483"/>
                  </a:moveTo>
                  <a:cubicBezTo>
                    <a:pt x="115" y="2265330"/>
                    <a:pt x="58" y="1457178"/>
                    <a:pt x="0" y="649025"/>
                  </a:cubicBezTo>
                  <a:lnTo>
                    <a:pt x="1851608" y="0"/>
                  </a:lnTo>
                  <a:lnTo>
                    <a:pt x="4810712" y="3073483"/>
                  </a:lnTo>
                  <a:lnTo>
                    <a:pt x="173" y="3073483"/>
                  </a:lnTo>
                  <a:close/>
                </a:path>
              </a:pathLst>
            </a:custGeom>
            <a:solidFill>
              <a:srgbClr val="00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 name="Rectangle 12"/>
          <p:cNvSpPr/>
          <p:nvPr/>
        </p:nvSpPr>
        <p:spPr>
          <a:xfrm>
            <a:off x="0" y="6620567"/>
            <a:ext cx="12192000" cy="245382"/>
          </a:xfrm>
          <a:prstGeom prst="rect">
            <a:avLst/>
          </a:prstGeom>
          <a:solidFill>
            <a:srgbClr val="574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90798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s-MX"/>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s-MX"/>
          </a:p>
        </p:txBody>
      </p:sp>
      <p:sp>
        <p:nvSpPr>
          <p:cNvPr id="4" name="Date Placeholder 3"/>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54846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10"/>
          </p:nvPr>
        </p:nvSpPr>
        <p:spPr/>
        <p:txBody>
          <a:body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2153709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theme" Target="../theme/theme10.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10" Type="http://schemas.openxmlformats.org/officeDocument/2006/relationships/theme" Target="../theme/theme11.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5.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theme" Target="../theme/theme8.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3.xml"/><Relationship Id="rId7" Type="http://schemas.openxmlformats.org/officeDocument/2006/relationships/theme" Target="../theme/theme9.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5"/>
            <a:ext cx="12192000" cy="549275"/>
            <a:chOff x="0" y="0"/>
            <a:chExt cx="5760" cy="576"/>
          </a:xfrm>
        </p:grpSpPr>
        <p:sp>
          <p:nvSpPr>
            <p:cNvPr id="19459" name="Rectangle 3"/>
            <p:cNvSpPr>
              <a:spLocks noChangeArrowheads="1"/>
            </p:cNvSpPr>
            <p:nvPr/>
          </p:nvSpPr>
          <p:spPr bwMode="auto">
            <a:xfrm>
              <a:off x="0" y="0"/>
              <a:ext cx="5760" cy="576"/>
            </a:xfrm>
            <a:prstGeom prst="rect">
              <a:avLst/>
            </a:prstGeom>
            <a:solidFill>
              <a:srgbClr val="1C2C63"/>
            </a:solidFill>
            <a:ln>
              <a:noFill/>
            </a:ln>
            <a:effectLst/>
            <a:extLst/>
          </p:spPr>
          <p:txBody>
            <a:bodyPr anchor="ctr"/>
            <a:lstStyle/>
            <a:p>
              <a:pPr>
                <a:defRPr/>
              </a:pPr>
              <a:endParaRPr lang="es-MX" sz="1350" dirty="0"/>
            </a:p>
          </p:txBody>
        </p:sp>
        <p:sp>
          <p:nvSpPr>
            <p:cNvPr id="19460" name="Line 4"/>
            <p:cNvSpPr>
              <a:spLocks noChangeShapeType="1"/>
            </p:cNvSpPr>
            <p:nvPr/>
          </p:nvSpPr>
          <p:spPr bwMode="auto">
            <a:xfrm>
              <a:off x="0" y="576"/>
              <a:ext cx="5760" cy="0"/>
            </a:xfrm>
            <a:prstGeom prst="line">
              <a:avLst/>
            </a:prstGeom>
            <a:noFill/>
            <a:ln w="57150">
              <a:solidFill>
                <a:srgbClr val="91A0C9"/>
              </a:solidFill>
              <a:round/>
              <a:headEnd/>
              <a:tailEnd/>
            </a:ln>
            <a:effectLst/>
            <a:extLst/>
          </p:spPr>
          <p:txBody>
            <a:bodyPr anchor="ctr"/>
            <a:lstStyle/>
            <a:p>
              <a:pPr>
                <a:defRPr/>
              </a:pPr>
              <a:endParaRPr lang="es-MX" sz="1350" dirty="0"/>
            </a:p>
          </p:txBody>
        </p:sp>
      </p:grpSp>
      <p:sp>
        <p:nvSpPr>
          <p:cNvPr id="1027" name="Rectangle 5"/>
          <p:cNvSpPr>
            <a:spLocks noGrp="1" noChangeArrowheads="1"/>
          </p:cNvSpPr>
          <p:nvPr>
            <p:ph type="title"/>
          </p:nvPr>
        </p:nvSpPr>
        <p:spPr bwMode="auto">
          <a:xfrm>
            <a:off x="334433" y="165513"/>
            <a:ext cx="11413067" cy="2769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smtClean="0"/>
              <a:t>Click to edit Master title style</a:t>
            </a:r>
            <a:endParaRPr lang="es-ES_tradnl" smtClean="0"/>
          </a:p>
        </p:txBody>
      </p:sp>
      <p:sp>
        <p:nvSpPr>
          <p:cNvPr id="1028" name="Rectangle 6"/>
          <p:cNvSpPr>
            <a:spLocks noGrp="1" noChangeArrowheads="1"/>
          </p:cNvSpPr>
          <p:nvPr>
            <p:ph type="body" idx="1"/>
          </p:nvPr>
        </p:nvSpPr>
        <p:spPr bwMode="auto">
          <a:xfrm>
            <a:off x="527057" y="765178"/>
            <a:ext cx="11135783" cy="5472113"/>
          </a:xfrm>
          <a:prstGeom prst="rect">
            <a:avLst/>
          </a:prstGeom>
          <a:noFill/>
          <a:ln w="9525">
            <a:noFill/>
            <a:miter lim="800000"/>
            <a:headEnd/>
            <a:tailEnd/>
          </a:ln>
        </p:spPr>
        <p:txBody>
          <a:bodyPr vert="horz" wrap="square" lIns="91413" tIns="45707" rIns="91413" bIns="45707" numCol="1" anchor="t" anchorCtr="0" compatLnSpc="1">
            <a:prstTxWarp prst="textNoShape">
              <a:avLst/>
            </a:prstTxWarp>
          </a:bodyPr>
          <a:lstStyle/>
          <a:p>
            <a:pPr lvl="0"/>
            <a:r>
              <a:rPr lang="es-ES_tradnl" smtClean="0"/>
              <a:t>Click to edit Master text styles</a:t>
            </a:r>
          </a:p>
          <a:p>
            <a:pPr lvl="1"/>
            <a:r>
              <a:rPr lang="es-ES_tradnl" smtClean="0"/>
              <a:t>Second level</a:t>
            </a:r>
          </a:p>
          <a:p>
            <a:pPr lvl="2"/>
            <a:r>
              <a:rPr lang="es-ES_tradnl" smtClean="0"/>
              <a:t>Third level</a:t>
            </a:r>
          </a:p>
        </p:txBody>
      </p:sp>
      <p:pic>
        <p:nvPicPr>
          <p:cNvPr id="1029" name="Picture 9"/>
          <p:cNvPicPr>
            <a:picLocks noChangeAspect="1" noChangeArrowheads="1"/>
          </p:cNvPicPr>
          <p:nvPr/>
        </p:nvPicPr>
        <p:blipFill>
          <a:blip r:embed="rId6" cstate="print"/>
          <a:srcRect/>
          <a:stretch>
            <a:fillRect/>
          </a:stretch>
        </p:blipFill>
        <p:spPr bwMode="auto">
          <a:xfrm>
            <a:off x="262473" y="6432554"/>
            <a:ext cx="1225551" cy="258763"/>
          </a:xfrm>
          <a:prstGeom prst="rect">
            <a:avLst/>
          </a:prstGeom>
          <a:noFill/>
          <a:ln w="9525">
            <a:noFill/>
            <a:miter lim="800000"/>
            <a:headEnd/>
            <a:tailEnd/>
          </a:ln>
        </p:spPr>
      </p:pic>
      <p:sp>
        <p:nvSpPr>
          <p:cNvPr id="19466" name="Text Box 10"/>
          <p:cNvSpPr txBox="1">
            <a:spLocks noChangeArrowheads="1"/>
          </p:cNvSpPr>
          <p:nvPr/>
        </p:nvSpPr>
        <p:spPr bwMode="auto">
          <a:xfrm>
            <a:off x="11854091" y="6537134"/>
            <a:ext cx="141064" cy="138499"/>
          </a:xfrm>
          <a:prstGeom prst="rect">
            <a:avLst/>
          </a:prstGeom>
          <a:noFill/>
          <a:ln>
            <a:noFill/>
          </a:ln>
          <a:effectLst/>
          <a:extLst/>
        </p:spPr>
        <p:txBody>
          <a:bodyPr wrap="none" lIns="0" tIns="0" rIns="0" bIns="0" anchor="ctr">
            <a:spAutoFit/>
          </a:bodyPr>
          <a:lstStyle/>
          <a:p>
            <a:pPr algn="r">
              <a:spcBef>
                <a:spcPct val="50000"/>
              </a:spcBef>
              <a:defRPr/>
            </a:pPr>
            <a:fld id="{44E2A690-8390-4C0C-B98E-B7C582AF63FE}" type="slidenum">
              <a:rPr lang="en-US" sz="900" b="1"/>
              <a:pPr algn="r">
                <a:spcBef>
                  <a:spcPct val="50000"/>
                </a:spcBef>
                <a:defRPr/>
              </a:pPr>
              <a:t>‹#›</a:t>
            </a:fld>
            <a:endParaRPr lang="en-US" sz="900" b="1" dirty="0"/>
          </a:p>
        </p:txBody>
      </p:sp>
    </p:spTree>
    <p:extLst>
      <p:ext uri="{BB962C8B-B14F-4D97-AF65-F5344CB8AC3E}">
        <p14:creationId xmlns:p14="http://schemas.microsoft.com/office/powerpoint/2010/main" val="462352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342900" algn="l" rtl="0" eaLnBrk="1" fontAlgn="base" hangingPunct="1">
        <a:spcBef>
          <a:spcPct val="0"/>
        </a:spcBef>
        <a:spcAft>
          <a:spcPct val="0"/>
        </a:spcAft>
        <a:defRPr b="1">
          <a:solidFill>
            <a:schemeClr val="bg1"/>
          </a:solidFill>
          <a:latin typeface="Arial" charset="0"/>
        </a:defRPr>
      </a:lvl6pPr>
      <a:lvl7pPr marL="685800" algn="l" rtl="0" eaLnBrk="1" fontAlgn="base" hangingPunct="1">
        <a:spcBef>
          <a:spcPct val="0"/>
        </a:spcBef>
        <a:spcAft>
          <a:spcPct val="0"/>
        </a:spcAft>
        <a:defRPr b="1">
          <a:solidFill>
            <a:schemeClr val="bg1"/>
          </a:solidFill>
          <a:latin typeface="Arial" charset="0"/>
        </a:defRPr>
      </a:lvl7pPr>
      <a:lvl8pPr marL="1028700" algn="l" rtl="0" eaLnBrk="1" fontAlgn="base" hangingPunct="1">
        <a:spcBef>
          <a:spcPct val="0"/>
        </a:spcBef>
        <a:spcAft>
          <a:spcPct val="0"/>
        </a:spcAft>
        <a:defRPr b="1">
          <a:solidFill>
            <a:schemeClr val="bg1"/>
          </a:solidFill>
          <a:latin typeface="Arial" charset="0"/>
        </a:defRPr>
      </a:lvl8pPr>
      <a:lvl9pPr marL="1371600" algn="l" rtl="0" eaLnBrk="1" fontAlgn="base" hangingPunct="1">
        <a:spcBef>
          <a:spcPct val="0"/>
        </a:spcBef>
        <a:spcAft>
          <a:spcPct val="0"/>
        </a:spcAft>
        <a:defRPr b="1">
          <a:solidFill>
            <a:schemeClr val="bg1"/>
          </a:solidFill>
          <a:latin typeface="Arial" charset="0"/>
        </a:defRPr>
      </a:lvl9pPr>
    </p:titleStyle>
    <p:bodyStyle>
      <a:lvl1pPr marL="257175" indent="-257175" algn="l" rtl="0" eaLnBrk="1" fontAlgn="base" hangingPunct="1">
        <a:spcBef>
          <a:spcPct val="20000"/>
        </a:spcBef>
        <a:spcAft>
          <a:spcPct val="0"/>
        </a:spcAft>
        <a:defRPr sz="1500" b="1">
          <a:solidFill>
            <a:schemeClr val="tx1"/>
          </a:solidFill>
          <a:latin typeface="+mn-lt"/>
          <a:ea typeface="+mn-ea"/>
          <a:cs typeface="+mn-cs"/>
        </a:defRPr>
      </a:lvl1pPr>
      <a:lvl2pPr marL="557213" indent="-214313" algn="l" rtl="0" eaLnBrk="1" fontAlgn="base" hangingPunct="1">
        <a:spcBef>
          <a:spcPct val="20000"/>
        </a:spcBef>
        <a:spcAft>
          <a:spcPct val="0"/>
        </a:spcAft>
        <a:defRPr sz="1500">
          <a:solidFill>
            <a:schemeClr val="tx1"/>
          </a:solidFill>
          <a:latin typeface="+mn-lt"/>
        </a:defRPr>
      </a:lvl2pPr>
      <a:lvl3pPr marL="857250" indent="-171450" algn="l" rtl="0" eaLnBrk="1" fontAlgn="base" hangingPunct="1">
        <a:spcBef>
          <a:spcPct val="20000"/>
        </a:spcBef>
        <a:spcAft>
          <a:spcPct val="0"/>
        </a:spcAft>
        <a:buChar char="•"/>
        <a:defRPr sz="1050">
          <a:solidFill>
            <a:schemeClr val="tx1"/>
          </a:solidFill>
          <a:latin typeface="+mn-lt"/>
        </a:defRPr>
      </a:lvl3pPr>
      <a:lvl4pPr marL="1200150" indent="-171450" algn="l" rtl="0" eaLnBrk="1" fontAlgn="base" hangingPunct="1">
        <a:spcBef>
          <a:spcPct val="20000"/>
        </a:spcBef>
        <a:spcAft>
          <a:spcPct val="0"/>
        </a:spcAft>
        <a:defRPr sz="900">
          <a:solidFill>
            <a:schemeClr val="tx1"/>
          </a:solidFill>
          <a:latin typeface="+mn-lt"/>
        </a:defRPr>
      </a:lvl4pPr>
      <a:lvl5pPr marL="1543050" indent="-171450" algn="l" rtl="0" eaLnBrk="1" fontAlgn="base" hangingPunct="1">
        <a:spcBef>
          <a:spcPct val="20000"/>
        </a:spcBef>
        <a:spcAft>
          <a:spcPct val="0"/>
        </a:spcAft>
        <a:buChar char="»"/>
        <a:defRPr sz="900">
          <a:solidFill>
            <a:schemeClr val="tx1"/>
          </a:solidFill>
          <a:latin typeface="+mn-lt"/>
        </a:defRPr>
      </a:lvl5pPr>
      <a:lvl6pPr marL="1885950" indent="-171450" algn="l" rtl="0" eaLnBrk="1" fontAlgn="base" hangingPunct="1">
        <a:spcBef>
          <a:spcPct val="20000"/>
        </a:spcBef>
        <a:spcAft>
          <a:spcPct val="0"/>
        </a:spcAft>
        <a:buChar char="»"/>
        <a:defRPr sz="900">
          <a:solidFill>
            <a:schemeClr val="tx1"/>
          </a:solidFill>
          <a:latin typeface="+mn-lt"/>
        </a:defRPr>
      </a:lvl6pPr>
      <a:lvl7pPr marL="2228850" indent="-171450" algn="l" rtl="0" eaLnBrk="1" fontAlgn="base" hangingPunct="1">
        <a:spcBef>
          <a:spcPct val="20000"/>
        </a:spcBef>
        <a:spcAft>
          <a:spcPct val="0"/>
        </a:spcAft>
        <a:buChar char="»"/>
        <a:defRPr sz="900">
          <a:solidFill>
            <a:schemeClr val="tx1"/>
          </a:solidFill>
          <a:latin typeface="+mn-lt"/>
        </a:defRPr>
      </a:lvl7pPr>
      <a:lvl8pPr marL="2571750" indent="-171450" algn="l" rtl="0" eaLnBrk="1" fontAlgn="base" hangingPunct="1">
        <a:spcBef>
          <a:spcPct val="20000"/>
        </a:spcBef>
        <a:spcAft>
          <a:spcPct val="0"/>
        </a:spcAft>
        <a:buChar char="»"/>
        <a:defRPr sz="900">
          <a:solidFill>
            <a:schemeClr val="tx1"/>
          </a:solidFill>
          <a:latin typeface="+mn-lt"/>
        </a:defRPr>
      </a:lvl8pPr>
      <a:lvl9pPr marL="2914650" indent="-171450" algn="l" rtl="0" eaLnBrk="1" fontAlgn="base" hangingPunct="1">
        <a:spcBef>
          <a:spcPct val="20000"/>
        </a:spcBef>
        <a:spcAft>
          <a:spcPct val="0"/>
        </a:spcAft>
        <a:buChar char="»"/>
        <a:defRPr sz="900">
          <a:solidFill>
            <a:schemeClr val="tx1"/>
          </a:solidFill>
          <a:latin typeface="+mn-lt"/>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3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s-MX"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rgbClr val="002060"/>
                </a:solidFill>
              </a:defRPr>
            </a:lvl1pPr>
          </a:lstStyle>
          <a:p>
            <a:fld id="{83BF11D4-FFDE-4D79-AD89-BBA5D59B0FC4}" type="datetimeFigureOut">
              <a:rPr lang="es-MX" smtClean="0"/>
              <a:pPr/>
              <a:t>20/04/2020</a:t>
            </a:fld>
            <a:endParaRPr lang="es-MX"/>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rgbClr val="002060"/>
                </a:solidFill>
              </a:defRPr>
            </a:lvl1pPr>
          </a:lstStyle>
          <a:p>
            <a:endParaRPr lang="es-MX"/>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rgbClr val="002060"/>
                </a:solidFill>
              </a:defRPr>
            </a:lvl1pPr>
          </a:lstStyle>
          <a:p>
            <a:fld id="{E14E89BC-8322-487F-A2FD-21D44359A19C}" type="slidenum">
              <a:rPr lang="es-MX" smtClean="0"/>
              <a:pPr/>
              <a:t>‹#›</a:t>
            </a:fld>
            <a:endParaRPr lang="es-MX"/>
          </a:p>
        </p:txBody>
      </p:sp>
    </p:spTree>
    <p:extLst>
      <p:ext uri="{BB962C8B-B14F-4D97-AF65-F5344CB8AC3E}">
        <p14:creationId xmlns:p14="http://schemas.microsoft.com/office/powerpoint/2010/main" val="389141944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Lst>
  <p:timing>
    <p:tnLst>
      <p:par>
        <p:cTn id="1" dur="indefinite" restart="never" nodeType="tmRoot"/>
      </p:par>
    </p:tnLst>
  </p:timing>
  <p:txStyles>
    <p:titleStyle>
      <a:lvl1pPr algn="l" defTabSz="685800" rtl="0" eaLnBrk="1" latinLnBrk="0" hangingPunct="1">
        <a:lnSpc>
          <a:spcPct val="90000"/>
        </a:lnSpc>
        <a:spcBef>
          <a:spcPct val="0"/>
        </a:spcBef>
        <a:buNone/>
        <a:defRPr sz="3000" b="1" kern="1200">
          <a:solidFill>
            <a:srgbClr val="002060"/>
          </a:solidFill>
          <a:latin typeface="Candara" panose="020E0502030303020204" pitchFamily="34" charset="0"/>
          <a:ea typeface="+mj-ea"/>
          <a:cs typeface="+mj-cs"/>
        </a:defRPr>
      </a:lvl1pPr>
    </p:titleStyle>
    <p:bodyStyle>
      <a:lvl1pPr marL="171450" indent="-171450" algn="l" defTabSz="685800" rtl="0" eaLnBrk="1" latinLnBrk="0" hangingPunct="1">
        <a:lnSpc>
          <a:spcPct val="90000"/>
        </a:lnSpc>
        <a:spcBef>
          <a:spcPts val="750"/>
        </a:spcBef>
        <a:buClr>
          <a:srgbClr val="173144"/>
        </a:buClr>
        <a:buFont typeface="Wingdings" panose="05000000000000000000" pitchFamily="2" charset="2"/>
        <a:buChar char="§"/>
        <a:defRPr sz="2100" kern="1200">
          <a:solidFill>
            <a:srgbClr val="002060"/>
          </a:solidFill>
          <a:latin typeface="Candara" panose="020E0502030303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lumMod val="95000"/>
            </a:schemeClr>
          </a:solidFill>
          <a:latin typeface="Candara" panose="020E0502030303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lumMod val="95000"/>
            </a:schemeClr>
          </a:solidFill>
          <a:latin typeface="Candara" panose="020E0502030303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95000"/>
            </a:schemeClr>
          </a:solidFill>
          <a:latin typeface="Candara" panose="020E0502030303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95000"/>
            </a:schemeClr>
          </a:solidFill>
          <a:latin typeface="Candara" panose="020E05020303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3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MX"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83BF11D4-FFDE-4D79-AD89-BBA5D59B0FC4}" type="datetimeFigureOut">
              <a:rPr lang="es-MX" smtClean="0"/>
              <a:pPr/>
              <a:t>20/04/2020</a:t>
            </a:fld>
            <a:endParaRPr lang="es-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endParaRPr lang="es-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E14E89BC-8322-487F-A2FD-21D44359A19C}" type="slidenum">
              <a:rPr lang="es-MX" smtClean="0"/>
              <a:pPr/>
              <a:t>‹#›</a:t>
            </a:fld>
            <a:endParaRPr lang="es-MX"/>
          </a:p>
        </p:txBody>
      </p:sp>
    </p:spTree>
    <p:extLst>
      <p:ext uri="{BB962C8B-B14F-4D97-AF65-F5344CB8AC3E}">
        <p14:creationId xmlns:p14="http://schemas.microsoft.com/office/powerpoint/2010/main" val="207573254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4" r:id="rId5"/>
    <p:sldLayoutId id="2147483740" r:id="rId6"/>
    <p:sldLayoutId id="2147483741" r:id="rId7"/>
    <p:sldLayoutId id="2147483742" r:id="rId8"/>
    <p:sldLayoutId id="2147483743"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b="1" kern="1200">
          <a:solidFill>
            <a:srgbClr val="002060"/>
          </a:solidFill>
          <a:latin typeface="Candara" panose="020E0502030303020204" pitchFamily="34" charset="0"/>
          <a:ea typeface="+mj-ea"/>
          <a:cs typeface="+mj-cs"/>
        </a:defRPr>
      </a:lvl1pPr>
    </p:titleStyle>
    <p:bodyStyle>
      <a:lvl1pPr marL="228600" indent="-228600" algn="l" defTabSz="914400" rtl="0" eaLnBrk="1" latinLnBrk="0" hangingPunct="1">
        <a:lnSpc>
          <a:spcPct val="90000"/>
        </a:lnSpc>
        <a:spcBef>
          <a:spcPts val="1000"/>
        </a:spcBef>
        <a:buClr>
          <a:srgbClr val="173144"/>
        </a:buClr>
        <a:buFont typeface="Wingdings" panose="05000000000000000000" pitchFamily="2" charset="2"/>
        <a:buChar char="§"/>
        <a:defRPr sz="2800" kern="1200">
          <a:solidFill>
            <a:srgbClr val="002060"/>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5"/>
            <a:ext cx="12192000" cy="549275"/>
            <a:chOff x="0" y="0"/>
            <a:chExt cx="5760" cy="576"/>
          </a:xfrm>
        </p:grpSpPr>
        <p:sp>
          <p:nvSpPr>
            <p:cNvPr id="19459" name="Rectangle 3"/>
            <p:cNvSpPr>
              <a:spLocks noChangeArrowheads="1"/>
            </p:cNvSpPr>
            <p:nvPr/>
          </p:nvSpPr>
          <p:spPr bwMode="auto">
            <a:xfrm>
              <a:off x="0" y="0"/>
              <a:ext cx="5760" cy="576"/>
            </a:xfrm>
            <a:prstGeom prst="rect">
              <a:avLst/>
            </a:prstGeom>
            <a:solidFill>
              <a:srgbClr val="1C2C63"/>
            </a:solidFill>
            <a:ln>
              <a:noFill/>
            </a:ln>
            <a:effectLst/>
            <a:extLst/>
          </p:spPr>
          <p:txBody>
            <a:bodyPr anchor="ctr"/>
            <a:lstStyle/>
            <a:p>
              <a:pPr>
                <a:defRPr/>
              </a:pPr>
              <a:endParaRPr lang="es-MX" sz="2400" dirty="0"/>
            </a:p>
          </p:txBody>
        </p:sp>
        <p:sp>
          <p:nvSpPr>
            <p:cNvPr id="19460" name="Line 4"/>
            <p:cNvSpPr>
              <a:spLocks noChangeShapeType="1"/>
            </p:cNvSpPr>
            <p:nvPr/>
          </p:nvSpPr>
          <p:spPr bwMode="auto">
            <a:xfrm>
              <a:off x="0" y="576"/>
              <a:ext cx="5760" cy="0"/>
            </a:xfrm>
            <a:prstGeom prst="line">
              <a:avLst/>
            </a:prstGeom>
            <a:noFill/>
            <a:ln w="57150">
              <a:solidFill>
                <a:srgbClr val="91A0C9"/>
              </a:solidFill>
              <a:round/>
              <a:headEnd/>
              <a:tailEnd/>
            </a:ln>
            <a:effectLst/>
            <a:extLst/>
          </p:spPr>
          <p:txBody>
            <a:bodyPr anchor="ctr"/>
            <a:lstStyle/>
            <a:p>
              <a:pPr>
                <a:defRPr/>
              </a:pPr>
              <a:endParaRPr lang="es-MX" sz="2400" dirty="0"/>
            </a:p>
          </p:txBody>
        </p:sp>
      </p:grpSp>
      <p:sp>
        <p:nvSpPr>
          <p:cNvPr id="1027" name="Rectangle 5"/>
          <p:cNvSpPr>
            <a:spLocks noGrp="1" noChangeArrowheads="1"/>
          </p:cNvSpPr>
          <p:nvPr>
            <p:ph type="title"/>
          </p:nvPr>
        </p:nvSpPr>
        <p:spPr bwMode="auto">
          <a:xfrm>
            <a:off x="334433" y="165513"/>
            <a:ext cx="11413067" cy="2769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smtClean="0"/>
              <a:t>Click to edit Master title style</a:t>
            </a:r>
            <a:endParaRPr lang="es-ES_tradnl" smtClean="0"/>
          </a:p>
        </p:txBody>
      </p:sp>
      <p:sp>
        <p:nvSpPr>
          <p:cNvPr id="1028" name="Rectangle 6"/>
          <p:cNvSpPr>
            <a:spLocks noGrp="1" noChangeArrowheads="1"/>
          </p:cNvSpPr>
          <p:nvPr>
            <p:ph type="body" idx="1"/>
          </p:nvPr>
        </p:nvSpPr>
        <p:spPr bwMode="auto">
          <a:xfrm>
            <a:off x="527057" y="765178"/>
            <a:ext cx="11135783" cy="5472113"/>
          </a:xfrm>
          <a:prstGeom prst="rect">
            <a:avLst/>
          </a:prstGeom>
          <a:noFill/>
          <a:ln w="9525">
            <a:noFill/>
            <a:miter lim="800000"/>
            <a:headEnd/>
            <a:tailEnd/>
          </a:ln>
        </p:spPr>
        <p:txBody>
          <a:bodyPr vert="horz" wrap="square" lIns="91413" tIns="45707" rIns="91413" bIns="45707" numCol="1" anchor="t" anchorCtr="0" compatLnSpc="1">
            <a:prstTxWarp prst="textNoShape">
              <a:avLst/>
            </a:prstTxWarp>
          </a:bodyPr>
          <a:lstStyle/>
          <a:p>
            <a:pPr lvl="0"/>
            <a:r>
              <a:rPr lang="es-ES_tradnl" smtClean="0"/>
              <a:t>Click to edit Master text styles</a:t>
            </a:r>
          </a:p>
          <a:p>
            <a:pPr lvl="1"/>
            <a:r>
              <a:rPr lang="es-ES_tradnl" smtClean="0"/>
              <a:t>Second level</a:t>
            </a:r>
          </a:p>
          <a:p>
            <a:pPr lvl="2"/>
            <a:r>
              <a:rPr lang="es-ES_tradnl" smtClean="0"/>
              <a:t>Third level</a:t>
            </a:r>
          </a:p>
        </p:txBody>
      </p:sp>
      <p:pic>
        <p:nvPicPr>
          <p:cNvPr id="1029" name="Picture 9"/>
          <p:cNvPicPr>
            <a:picLocks noChangeAspect="1" noChangeArrowheads="1"/>
          </p:cNvPicPr>
          <p:nvPr/>
        </p:nvPicPr>
        <p:blipFill>
          <a:blip r:embed="rId5" cstate="print"/>
          <a:srcRect/>
          <a:stretch>
            <a:fillRect/>
          </a:stretch>
        </p:blipFill>
        <p:spPr bwMode="auto">
          <a:xfrm>
            <a:off x="262473" y="6432554"/>
            <a:ext cx="1225551" cy="258763"/>
          </a:xfrm>
          <a:prstGeom prst="rect">
            <a:avLst/>
          </a:prstGeom>
          <a:noFill/>
          <a:ln w="9525">
            <a:noFill/>
            <a:miter lim="800000"/>
            <a:headEnd/>
            <a:tailEnd/>
          </a:ln>
        </p:spPr>
      </p:pic>
      <p:sp>
        <p:nvSpPr>
          <p:cNvPr id="19466" name="Text Box 10"/>
          <p:cNvSpPr txBox="1">
            <a:spLocks noChangeArrowheads="1"/>
          </p:cNvSpPr>
          <p:nvPr/>
        </p:nvSpPr>
        <p:spPr bwMode="auto">
          <a:xfrm>
            <a:off x="11854091" y="6537134"/>
            <a:ext cx="141064" cy="138499"/>
          </a:xfrm>
          <a:prstGeom prst="rect">
            <a:avLst/>
          </a:prstGeom>
          <a:noFill/>
          <a:ln>
            <a:noFill/>
          </a:ln>
          <a:effectLst/>
          <a:extLst/>
        </p:spPr>
        <p:txBody>
          <a:bodyPr wrap="none" lIns="0" tIns="0" rIns="0" bIns="0" anchor="ctr">
            <a:spAutoFit/>
          </a:bodyPr>
          <a:lstStyle/>
          <a:p>
            <a:pPr algn="r">
              <a:spcBef>
                <a:spcPct val="50000"/>
              </a:spcBef>
              <a:defRPr/>
            </a:pPr>
            <a:fld id="{44E2A690-8390-4C0C-B98E-B7C582AF63FE}" type="slidenum">
              <a:rPr lang="en-US" sz="900" b="1"/>
              <a:pPr algn="r">
                <a:spcBef>
                  <a:spcPct val="50000"/>
                </a:spcBef>
                <a:defRPr/>
              </a:pPr>
              <a:t>‹#›</a:t>
            </a:fld>
            <a:endParaRPr lang="en-US" sz="900" b="1" dirty="0"/>
          </a:p>
        </p:txBody>
      </p:sp>
    </p:spTree>
    <p:extLst>
      <p:ext uri="{BB962C8B-B14F-4D97-AF65-F5344CB8AC3E}">
        <p14:creationId xmlns:p14="http://schemas.microsoft.com/office/powerpoint/2010/main" val="232120512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iming>
    <p:tnLst>
      <p:par>
        <p:cTn id="1" dur="indefinite" restart="never" nodeType="tmRoot"/>
      </p:par>
    </p:tnLst>
  </p:timing>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342900" algn="l" rtl="0" eaLnBrk="1" fontAlgn="base" hangingPunct="1">
        <a:spcBef>
          <a:spcPct val="0"/>
        </a:spcBef>
        <a:spcAft>
          <a:spcPct val="0"/>
        </a:spcAft>
        <a:defRPr b="1">
          <a:solidFill>
            <a:schemeClr val="bg1"/>
          </a:solidFill>
          <a:latin typeface="Arial" charset="0"/>
        </a:defRPr>
      </a:lvl6pPr>
      <a:lvl7pPr marL="685800" algn="l" rtl="0" eaLnBrk="1" fontAlgn="base" hangingPunct="1">
        <a:spcBef>
          <a:spcPct val="0"/>
        </a:spcBef>
        <a:spcAft>
          <a:spcPct val="0"/>
        </a:spcAft>
        <a:defRPr b="1">
          <a:solidFill>
            <a:schemeClr val="bg1"/>
          </a:solidFill>
          <a:latin typeface="Arial" charset="0"/>
        </a:defRPr>
      </a:lvl7pPr>
      <a:lvl8pPr marL="1028700" algn="l" rtl="0" eaLnBrk="1" fontAlgn="base" hangingPunct="1">
        <a:spcBef>
          <a:spcPct val="0"/>
        </a:spcBef>
        <a:spcAft>
          <a:spcPct val="0"/>
        </a:spcAft>
        <a:defRPr b="1">
          <a:solidFill>
            <a:schemeClr val="bg1"/>
          </a:solidFill>
          <a:latin typeface="Arial" charset="0"/>
        </a:defRPr>
      </a:lvl8pPr>
      <a:lvl9pPr marL="1371600" algn="l" rtl="0" eaLnBrk="1" fontAlgn="base" hangingPunct="1">
        <a:spcBef>
          <a:spcPct val="0"/>
        </a:spcBef>
        <a:spcAft>
          <a:spcPct val="0"/>
        </a:spcAft>
        <a:defRPr b="1">
          <a:solidFill>
            <a:schemeClr val="bg1"/>
          </a:solidFill>
          <a:latin typeface="Arial" charset="0"/>
        </a:defRPr>
      </a:lvl9pPr>
    </p:titleStyle>
    <p:bodyStyle>
      <a:lvl1pPr marL="257175" indent="-257175" algn="l" rtl="0" eaLnBrk="1" fontAlgn="base" hangingPunct="1">
        <a:spcBef>
          <a:spcPct val="20000"/>
        </a:spcBef>
        <a:spcAft>
          <a:spcPct val="0"/>
        </a:spcAft>
        <a:defRPr sz="1500" b="1">
          <a:solidFill>
            <a:schemeClr val="tx1"/>
          </a:solidFill>
          <a:latin typeface="+mn-lt"/>
          <a:ea typeface="+mn-ea"/>
          <a:cs typeface="+mn-cs"/>
        </a:defRPr>
      </a:lvl1pPr>
      <a:lvl2pPr marL="557213" indent="-214313" algn="l" rtl="0" eaLnBrk="1" fontAlgn="base" hangingPunct="1">
        <a:spcBef>
          <a:spcPct val="20000"/>
        </a:spcBef>
        <a:spcAft>
          <a:spcPct val="0"/>
        </a:spcAft>
        <a:defRPr sz="1500">
          <a:solidFill>
            <a:schemeClr val="tx1"/>
          </a:solidFill>
          <a:latin typeface="+mn-lt"/>
        </a:defRPr>
      </a:lvl2pPr>
      <a:lvl3pPr marL="857250" indent="-171450" algn="l" rtl="0" eaLnBrk="1" fontAlgn="base" hangingPunct="1">
        <a:spcBef>
          <a:spcPct val="20000"/>
        </a:spcBef>
        <a:spcAft>
          <a:spcPct val="0"/>
        </a:spcAft>
        <a:buChar char="•"/>
        <a:defRPr sz="1050">
          <a:solidFill>
            <a:schemeClr val="tx1"/>
          </a:solidFill>
          <a:latin typeface="+mn-lt"/>
        </a:defRPr>
      </a:lvl3pPr>
      <a:lvl4pPr marL="1200150" indent="-171450" algn="l" rtl="0" eaLnBrk="1" fontAlgn="base" hangingPunct="1">
        <a:spcBef>
          <a:spcPct val="20000"/>
        </a:spcBef>
        <a:spcAft>
          <a:spcPct val="0"/>
        </a:spcAft>
        <a:defRPr sz="900">
          <a:solidFill>
            <a:schemeClr val="tx1"/>
          </a:solidFill>
          <a:latin typeface="+mn-lt"/>
        </a:defRPr>
      </a:lvl4pPr>
      <a:lvl5pPr marL="1543050" indent="-171450" algn="l" rtl="0" eaLnBrk="1" fontAlgn="base" hangingPunct="1">
        <a:spcBef>
          <a:spcPct val="20000"/>
        </a:spcBef>
        <a:spcAft>
          <a:spcPct val="0"/>
        </a:spcAft>
        <a:buChar char="»"/>
        <a:defRPr sz="900">
          <a:solidFill>
            <a:schemeClr val="tx1"/>
          </a:solidFill>
          <a:latin typeface="+mn-lt"/>
        </a:defRPr>
      </a:lvl5pPr>
      <a:lvl6pPr marL="1885950" indent="-171450" algn="l" rtl="0" eaLnBrk="1" fontAlgn="base" hangingPunct="1">
        <a:spcBef>
          <a:spcPct val="20000"/>
        </a:spcBef>
        <a:spcAft>
          <a:spcPct val="0"/>
        </a:spcAft>
        <a:buChar char="»"/>
        <a:defRPr sz="900">
          <a:solidFill>
            <a:schemeClr val="tx1"/>
          </a:solidFill>
          <a:latin typeface="+mn-lt"/>
        </a:defRPr>
      </a:lvl6pPr>
      <a:lvl7pPr marL="2228850" indent="-171450" algn="l" rtl="0" eaLnBrk="1" fontAlgn="base" hangingPunct="1">
        <a:spcBef>
          <a:spcPct val="20000"/>
        </a:spcBef>
        <a:spcAft>
          <a:spcPct val="0"/>
        </a:spcAft>
        <a:buChar char="»"/>
        <a:defRPr sz="900">
          <a:solidFill>
            <a:schemeClr val="tx1"/>
          </a:solidFill>
          <a:latin typeface="+mn-lt"/>
        </a:defRPr>
      </a:lvl7pPr>
      <a:lvl8pPr marL="2571750" indent="-171450" algn="l" rtl="0" eaLnBrk="1" fontAlgn="base" hangingPunct="1">
        <a:spcBef>
          <a:spcPct val="20000"/>
        </a:spcBef>
        <a:spcAft>
          <a:spcPct val="0"/>
        </a:spcAft>
        <a:buChar char="»"/>
        <a:defRPr sz="900">
          <a:solidFill>
            <a:schemeClr val="tx1"/>
          </a:solidFill>
          <a:latin typeface="+mn-lt"/>
        </a:defRPr>
      </a:lvl8pPr>
      <a:lvl9pPr marL="2914650" indent="-171450" algn="l" rtl="0" eaLnBrk="1" fontAlgn="base" hangingPunct="1">
        <a:spcBef>
          <a:spcPct val="20000"/>
        </a:spcBef>
        <a:spcAft>
          <a:spcPct val="0"/>
        </a:spcAft>
        <a:buChar char="»"/>
        <a:defRPr sz="900">
          <a:solidFill>
            <a:schemeClr val="tx1"/>
          </a:solidFill>
          <a:latin typeface="+mn-lt"/>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s-MX"/>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099BF6-DF63-444B-BC2A-9C6DE2801F68}" type="datetimeFigureOut">
              <a:rPr lang="es-MX" smtClean="0">
                <a:solidFill>
                  <a:prstClr val="black">
                    <a:tint val="75000"/>
                  </a:prstClr>
                </a:solidFill>
              </a:rPr>
              <a:pPr/>
              <a:t>20/04/2020</a:t>
            </a:fld>
            <a:endParaRPr lang="es-MX">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MX">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47E4F4-20D9-4922-A72D-C09D843ED673}" type="slidenum">
              <a:rPr lang="es-MX" smtClean="0">
                <a:solidFill>
                  <a:prstClr val="black">
                    <a:tint val="75000"/>
                  </a:prstClr>
                </a:solidFill>
              </a:rPr>
              <a:pPr/>
              <a:t>‹#›</a:t>
            </a:fld>
            <a:endParaRPr lang="es-MX">
              <a:solidFill>
                <a:prstClr val="black">
                  <a:tint val="75000"/>
                </a:prstClr>
              </a:solidFill>
            </a:endParaRPr>
          </a:p>
        </p:txBody>
      </p:sp>
    </p:spTree>
    <p:extLst>
      <p:ext uri="{BB962C8B-B14F-4D97-AF65-F5344CB8AC3E}">
        <p14:creationId xmlns:p14="http://schemas.microsoft.com/office/powerpoint/2010/main" val="303068998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3"/>
            <a:ext cx="12192000" cy="549275"/>
            <a:chOff x="0" y="0"/>
            <a:chExt cx="5760" cy="576"/>
          </a:xfrm>
        </p:grpSpPr>
        <p:sp>
          <p:nvSpPr>
            <p:cNvPr id="19459" name="Rectangle 3"/>
            <p:cNvSpPr>
              <a:spLocks noChangeArrowheads="1"/>
            </p:cNvSpPr>
            <p:nvPr/>
          </p:nvSpPr>
          <p:spPr bwMode="auto">
            <a:xfrm>
              <a:off x="0" y="0"/>
              <a:ext cx="5760" cy="576"/>
            </a:xfrm>
            <a:prstGeom prst="rect">
              <a:avLst/>
            </a:prstGeom>
            <a:solidFill>
              <a:srgbClr val="1C2C63"/>
            </a:solidFill>
            <a:ln>
              <a:noFill/>
            </a:ln>
            <a:effectLst/>
            <a:extLst/>
          </p:spPr>
          <p:txBody>
            <a:bodyPr anchor="ctr"/>
            <a:lstStyle/>
            <a:p>
              <a:pPr>
                <a:defRPr/>
              </a:pPr>
              <a:endParaRPr lang="es-MX" sz="2400" dirty="0">
                <a:solidFill>
                  <a:srgbClr val="000000"/>
                </a:solidFill>
                <a:latin typeface="Arial"/>
              </a:endParaRPr>
            </a:p>
          </p:txBody>
        </p:sp>
        <p:sp>
          <p:nvSpPr>
            <p:cNvPr id="19460" name="Line 4"/>
            <p:cNvSpPr>
              <a:spLocks noChangeShapeType="1"/>
            </p:cNvSpPr>
            <p:nvPr/>
          </p:nvSpPr>
          <p:spPr bwMode="auto">
            <a:xfrm>
              <a:off x="0" y="576"/>
              <a:ext cx="5760" cy="0"/>
            </a:xfrm>
            <a:prstGeom prst="line">
              <a:avLst/>
            </a:prstGeom>
            <a:noFill/>
            <a:ln w="57150">
              <a:solidFill>
                <a:srgbClr val="91A0C9"/>
              </a:solidFill>
              <a:round/>
              <a:headEnd/>
              <a:tailEnd/>
            </a:ln>
            <a:effectLst/>
            <a:extLst/>
          </p:spPr>
          <p:txBody>
            <a:bodyPr anchor="ctr"/>
            <a:lstStyle/>
            <a:p>
              <a:pPr>
                <a:defRPr/>
              </a:pPr>
              <a:endParaRPr lang="es-MX" sz="2400" dirty="0">
                <a:solidFill>
                  <a:srgbClr val="000000"/>
                </a:solidFill>
                <a:latin typeface="Arial"/>
              </a:endParaRPr>
            </a:p>
          </p:txBody>
        </p:sp>
      </p:grpSp>
      <p:sp>
        <p:nvSpPr>
          <p:cNvPr id="1027" name="Rectangle 5"/>
          <p:cNvSpPr>
            <a:spLocks noGrp="1" noChangeArrowheads="1"/>
          </p:cNvSpPr>
          <p:nvPr>
            <p:ph type="title"/>
          </p:nvPr>
        </p:nvSpPr>
        <p:spPr bwMode="auto">
          <a:xfrm>
            <a:off x="334433" y="119342"/>
            <a:ext cx="11413067" cy="369332"/>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smtClean="0"/>
              <a:t>Click to edit Master title style</a:t>
            </a:r>
            <a:endParaRPr lang="es-ES_tradnl" dirty="0" smtClean="0"/>
          </a:p>
        </p:txBody>
      </p:sp>
      <p:sp>
        <p:nvSpPr>
          <p:cNvPr id="1028" name="Rectangle 6"/>
          <p:cNvSpPr>
            <a:spLocks noGrp="1" noChangeArrowheads="1"/>
          </p:cNvSpPr>
          <p:nvPr>
            <p:ph type="body" idx="1"/>
          </p:nvPr>
        </p:nvSpPr>
        <p:spPr bwMode="auto">
          <a:xfrm>
            <a:off x="527053" y="765178"/>
            <a:ext cx="11135783" cy="5472113"/>
          </a:xfrm>
          <a:prstGeom prst="rect">
            <a:avLst/>
          </a:prstGeom>
          <a:noFill/>
          <a:ln w="9525">
            <a:noFill/>
            <a:miter lim="800000"/>
            <a:headEnd/>
            <a:tailEnd/>
          </a:ln>
        </p:spPr>
        <p:txBody>
          <a:bodyPr vert="horz" wrap="square" lIns="91413" tIns="45707" rIns="91413" bIns="45707" numCol="1" anchor="t" anchorCtr="0" compatLnSpc="1">
            <a:prstTxWarp prst="textNoShape">
              <a:avLst/>
            </a:prstTxWarp>
          </a:bodyPr>
          <a:lstStyle/>
          <a:p>
            <a:pPr lvl="0"/>
            <a:r>
              <a:rPr lang="es-ES_tradnl" smtClean="0"/>
              <a:t>Click to edit Master text styles</a:t>
            </a:r>
          </a:p>
          <a:p>
            <a:pPr lvl="1"/>
            <a:r>
              <a:rPr lang="es-ES_tradnl" smtClean="0"/>
              <a:t>Second level</a:t>
            </a:r>
          </a:p>
          <a:p>
            <a:pPr lvl="2"/>
            <a:r>
              <a:rPr lang="es-ES_tradnl" smtClean="0"/>
              <a:t>Third level</a:t>
            </a:r>
          </a:p>
        </p:txBody>
      </p:sp>
      <p:pic>
        <p:nvPicPr>
          <p:cNvPr id="1029" name="Picture 9"/>
          <p:cNvPicPr>
            <a:picLocks noChangeAspect="1" noChangeArrowheads="1"/>
          </p:cNvPicPr>
          <p:nvPr/>
        </p:nvPicPr>
        <p:blipFill>
          <a:blip r:embed="rId8" cstate="print"/>
          <a:srcRect/>
          <a:stretch>
            <a:fillRect/>
          </a:stretch>
        </p:blipFill>
        <p:spPr bwMode="auto">
          <a:xfrm>
            <a:off x="262468" y="6432553"/>
            <a:ext cx="1225551" cy="258763"/>
          </a:xfrm>
          <a:prstGeom prst="rect">
            <a:avLst/>
          </a:prstGeom>
          <a:noFill/>
          <a:ln w="9525">
            <a:noFill/>
            <a:miter lim="800000"/>
            <a:headEnd/>
            <a:tailEnd/>
          </a:ln>
        </p:spPr>
      </p:pic>
      <p:sp>
        <p:nvSpPr>
          <p:cNvPr id="19466" name="Text Box 10"/>
          <p:cNvSpPr txBox="1">
            <a:spLocks noChangeArrowheads="1"/>
          </p:cNvSpPr>
          <p:nvPr/>
        </p:nvSpPr>
        <p:spPr bwMode="auto">
          <a:xfrm>
            <a:off x="11854087" y="6537134"/>
            <a:ext cx="141064" cy="138499"/>
          </a:xfrm>
          <a:prstGeom prst="rect">
            <a:avLst/>
          </a:prstGeom>
          <a:noFill/>
          <a:ln>
            <a:noFill/>
          </a:ln>
          <a:effectLst/>
          <a:extLst/>
        </p:spPr>
        <p:txBody>
          <a:bodyPr wrap="none" lIns="0" tIns="0" rIns="0" bIns="0" anchor="ctr">
            <a:spAutoFit/>
          </a:bodyPr>
          <a:lstStyle/>
          <a:p>
            <a:pPr algn="r">
              <a:spcBef>
                <a:spcPct val="50000"/>
              </a:spcBef>
              <a:defRPr/>
            </a:pPr>
            <a:fld id="{44E2A690-8390-4C0C-B98E-B7C582AF63FE}" type="slidenum">
              <a:rPr lang="en-US" sz="900" b="1">
                <a:solidFill>
                  <a:srgbClr val="000000"/>
                </a:solidFill>
                <a:latin typeface="Arial"/>
              </a:rPr>
              <a:pPr algn="r">
                <a:spcBef>
                  <a:spcPct val="50000"/>
                </a:spcBef>
                <a:defRPr/>
              </a:pPr>
              <a:t>‹#›</a:t>
            </a:fld>
            <a:endParaRPr lang="en-US" sz="900" b="1" dirty="0">
              <a:solidFill>
                <a:srgbClr val="000000"/>
              </a:solidFill>
              <a:latin typeface="Arial"/>
            </a:endParaRPr>
          </a:p>
        </p:txBody>
      </p:sp>
    </p:spTree>
    <p:extLst>
      <p:ext uri="{BB962C8B-B14F-4D97-AF65-F5344CB8AC3E}">
        <p14:creationId xmlns:p14="http://schemas.microsoft.com/office/powerpoint/2010/main" val="197628013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342900" algn="l" rtl="0" eaLnBrk="1" fontAlgn="base" hangingPunct="1">
        <a:spcBef>
          <a:spcPct val="0"/>
        </a:spcBef>
        <a:spcAft>
          <a:spcPct val="0"/>
        </a:spcAft>
        <a:defRPr b="1">
          <a:solidFill>
            <a:schemeClr val="bg1"/>
          </a:solidFill>
          <a:latin typeface="Arial" charset="0"/>
        </a:defRPr>
      </a:lvl6pPr>
      <a:lvl7pPr marL="685800" algn="l" rtl="0" eaLnBrk="1" fontAlgn="base" hangingPunct="1">
        <a:spcBef>
          <a:spcPct val="0"/>
        </a:spcBef>
        <a:spcAft>
          <a:spcPct val="0"/>
        </a:spcAft>
        <a:defRPr b="1">
          <a:solidFill>
            <a:schemeClr val="bg1"/>
          </a:solidFill>
          <a:latin typeface="Arial" charset="0"/>
        </a:defRPr>
      </a:lvl7pPr>
      <a:lvl8pPr marL="1028700" algn="l" rtl="0" eaLnBrk="1" fontAlgn="base" hangingPunct="1">
        <a:spcBef>
          <a:spcPct val="0"/>
        </a:spcBef>
        <a:spcAft>
          <a:spcPct val="0"/>
        </a:spcAft>
        <a:defRPr b="1">
          <a:solidFill>
            <a:schemeClr val="bg1"/>
          </a:solidFill>
          <a:latin typeface="Arial" charset="0"/>
        </a:defRPr>
      </a:lvl8pPr>
      <a:lvl9pPr marL="1371600" algn="l" rtl="0" eaLnBrk="1" fontAlgn="base" hangingPunct="1">
        <a:spcBef>
          <a:spcPct val="0"/>
        </a:spcBef>
        <a:spcAft>
          <a:spcPct val="0"/>
        </a:spcAft>
        <a:defRPr b="1">
          <a:solidFill>
            <a:schemeClr val="bg1"/>
          </a:solidFill>
          <a:latin typeface="Arial" charset="0"/>
        </a:defRPr>
      </a:lvl9pPr>
    </p:titleStyle>
    <p:bodyStyle>
      <a:lvl1pPr marL="257175" indent="-257175" algn="l" rtl="0" eaLnBrk="1" fontAlgn="base" hangingPunct="1">
        <a:spcBef>
          <a:spcPct val="20000"/>
        </a:spcBef>
        <a:spcAft>
          <a:spcPct val="0"/>
        </a:spcAft>
        <a:defRPr sz="1500" b="1">
          <a:solidFill>
            <a:schemeClr val="tx1"/>
          </a:solidFill>
          <a:latin typeface="+mn-lt"/>
          <a:ea typeface="+mn-ea"/>
          <a:cs typeface="+mn-cs"/>
        </a:defRPr>
      </a:lvl1pPr>
      <a:lvl2pPr marL="557213" indent="-214313" algn="l" rtl="0" eaLnBrk="1" fontAlgn="base" hangingPunct="1">
        <a:spcBef>
          <a:spcPct val="20000"/>
        </a:spcBef>
        <a:spcAft>
          <a:spcPct val="0"/>
        </a:spcAft>
        <a:defRPr sz="1500">
          <a:solidFill>
            <a:schemeClr val="tx1"/>
          </a:solidFill>
          <a:latin typeface="+mn-lt"/>
        </a:defRPr>
      </a:lvl2pPr>
      <a:lvl3pPr marL="857250" indent="-171450" algn="l" rtl="0" eaLnBrk="1" fontAlgn="base" hangingPunct="1">
        <a:spcBef>
          <a:spcPct val="20000"/>
        </a:spcBef>
        <a:spcAft>
          <a:spcPct val="0"/>
        </a:spcAft>
        <a:buChar char="•"/>
        <a:defRPr sz="1050">
          <a:solidFill>
            <a:schemeClr val="tx1"/>
          </a:solidFill>
          <a:latin typeface="+mn-lt"/>
        </a:defRPr>
      </a:lvl3pPr>
      <a:lvl4pPr marL="1200150" indent="-171450" algn="l" rtl="0" eaLnBrk="1" fontAlgn="base" hangingPunct="1">
        <a:spcBef>
          <a:spcPct val="20000"/>
        </a:spcBef>
        <a:spcAft>
          <a:spcPct val="0"/>
        </a:spcAft>
        <a:defRPr sz="900">
          <a:solidFill>
            <a:schemeClr val="tx1"/>
          </a:solidFill>
          <a:latin typeface="+mn-lt"/>
        </a:defRPr>
      </a:lvl4pPr>
      <a:lvl5pPr marL="1543050" indent="-171450" algn="l" rtl="0" eaLnBrk="1" fontAlgn="base" hangingPunct="1">
        <a:spcBef>
          <a:spcPct val="20000"/>
        </a:spcBef>
        <a:spcAft>
          <a:spcPct val="0"/>
        </a:spcAft>
        <a:buChar char="»"/>
        <a:defRPr sz="900">
          <a:solidFill>
            <a:schemeClr val="tx1"/>
          </a:solidFill>
          <a:latin typeface="+mn-lt"/>
        </a:defRPr>
      </a:lvl5pPr>
      <a:lvl6pPr marL="1885950" indent="-171450" algn="l" rtl="0" eaLnBrk="1" fontAlgn="base" hangingPunct="1">
        <a:spcBef>
          <a:spcPct val="20000"/>
        </a:spcBef>
        <a:spcAft>
          <a:spcPct val="0"/>
        </a:spcAft>
        <a:buChar char="»"/>
        <a:defRPr sz="900">
          <a:solidFill>
            <a:schemeClr val="tx1"/>
          </a:solidFill>
          <a:latin typeface="+mn-lt"/>
        </a:defRPr>
      </a:lvl6pPr>
      <a:lvl7pPr marL="2228850" indent="-171450" algn="l" rtl="0" eaLnBrk="1" fontAlgn="base" hangingPunct="1">
        <a:spcBef>
          <a:spcPct val="20000"/>
        </a:spcBef>
        <a:spcAft>
          <a:spcPct val="0"/>
        </a:spcAft>
        <a:buChar char="»"/>
        <a:defRPr sz="900">
          <a:solidFill>
            <a:schemeClr val="tx1"/>
          </a:solidFill>
          <a:latin typeface="+mn-lt"/>
        </a:defRPr>
      </a:lvl7pPr>
      <a:lvl8pPr marL="2571750" indent="-171450" algn="l" rtl="0" eaLnBrk="1" fontAlgn="base" hangingPunct="1">
        <a:spcBef>
          <a:spcPct val="20000"/>
        </a:spcBef>
        <a:spcAft>
          <a:spcPct val="0"/>
        </a:spcAft>
        <a:buChar char="»"/>
        <a:defRPr sz="900">
          <a:solidFill>
            <a:schemeClr val="tx1"/>
          </a:solidFill>
          <a:latin typeface="+mn-lt"/>
        </a:defRPr>
      </a:lvl8pPr>
      <a:lvl9pPr marL="2914650" indent="-171450" algn="l" rtl="0" eaLnBrk="1" fontAlgn="base" hangingPunct="1">
        <a:spcBef>
          <a:spcPct val="20000"/>
        </a:spcBef>
        <a:spcAft>
          <a:spcPct val="0"/>
        </a:spcAft>
        <a:buChar char="»"/>
        <a:defRPr sz="900">
          <a:solidFill>
            <a:schemeClr val="tx1"/>
          </a:solidFill>
          <a:latin typeface="+mn-lt"/>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3"/>
            <a:ext cx="12192000" cy="549275"/>
            <a:chOff x="0" y="0"/>
            <a:chExt cx="5760" cy="576"/>
          </a:xfrm>
        </p:grpSpPr>
        <p:sp>
          <p:nvSpPr>
            <p:cNvPr id="19459" name="Rectangle 3"/>
            <p:cNvSpPr>
              <a:spLocks noChangeArrowheads="1"/>
            </p:cNvSpPr>
            <p:nvPr/>
          </p:nvSpPr>
          <p:spPr bwMode="auto">
            <a:xfrm>
              <a:off x="0" y="0"/>
              <a:ext cx="5760" cy="576"/>
            </a:xfrm>
            <a:prstGeom prst="rect">
              <a:avLst/>
            </a:prstGeom>
            <a:solidFill>
              <a:srgbClr val="1C2C63"/>
            </a:solidFill>
            <a:ln>
              <a:noFill/>
            </a:ln>
            <a:effectLst/>
            <a:extLst/>
          </p:spPr>
          <p:txBody>
            <a:bodyPr anchor="ctr"/>
            <a:lstStyle/>
            <a:p>
              <a:pPr>
                <a:defRPr/>
              </a:pPr>
              <a:endParaRPr lang="es-MX" sz="1350">
                <a:solidFill>
                  <a:srgbClr val="000000"/>
                </a:solidFill>
              </a:endParaRPr>
            </a:p>
          </p:txBody>
        </p:sp>
        <p:sp>
          <p:nvSpPr>
            <p:cNvPr id="19460" name="Line 4"/>
            <p:cNvSpPr>
              <a:spLocks noChangeShapeType="1"/>
            </p:cNvSpPr>
            <p:nvPr/>
          </p:nvSpPr>
          <p:spPr bwMode="auto">
            <a:xfrm>
              <a:off x="0" y="576"/>
              <a:ext cx="5760" cy="0"/>
            </a:xfrm>
            <a:prstGeom prst="line">
              <a:avLst/>
            </a:prstGeom>
            <a:noFill/>
            <a:ln w="57150">
              <a:solidFill>
                <a:srgbClr val="91A0C9"/>
              </a:solidFill>
              <a:round/>
              <a:headEnd/>
              <a:tailEnd/>
            </a:ln>
            <a:effectLst/>
            <a:extLst/>
          </p:spPr>
          <p:txBody>
            <a:bodyPr anchor="ctr"/>
            <a:lstStyle/>
            <a:p>
              <a:pPr>
                <a:defRPr/>
              </a:pPr>
              <a:endParaRPr lang="es-MX" sz="1350">
                <a:solidFill>
                  <a:srgbClr val="000000"/>
                </a:solidFill>
              </a:endParaRPr>
            </a:p>
          </p:txBody>
        </p:sp>
      </p:grpSp>
      <p:sp>
        <p:nvSpPr>
          <p:cNvPr id="1027" name="Rectangle 5"/>
          <p:cNvSpPr>
            <a:spLocks noGrp="1" noChangeArrowheads="1"/>
          </p:cNvSpPr>
          <p:nvPr>
            <p:ph type="title"/>
          </p:nvPr>
        </p:nvSpPr>
        <p:spPr bwMode="auto">
          <a:xfrm>
            <a:off x="334433" y="119342"/>
            <a:ext cx="11413067" cy="369332"/>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smtClean="0"/>
              <a:t>Click to edit Master title style</a:t>
            </a:r>
            <a:endParaRPr lang="es-ES_tradnl" dirty="0" smtClean="0"/>
          </a:p>
        </p:txBody>
      </p:sp>
      <p:sp>
        <p:nvSpPr>
          <p:cNvPr id="1028" name="Rectangle 6"/>
          <p:cNvSpPr>
            <a:spLocks noGrp="1" noChangeArrowheads="1"/>
          </p:cNvSpPr>
          <p:nvPr>
            <p:ph type="body" idx="1"/>
          </p:nvPr>
        </p:nvSpPr>
        <p:spPr bwMode="auto">
          <a:xfrm>
            <a:off x="527053" y="765178"/>
            <a:ext cx="11135783" cy="5472113"/>
          </a:xfrm>
          <a:prstGeom prst="rect">
            <a:avLst/>
          </a:prstGeom>
          <a:noFill/>
          <a:ln w="9525">
            <a:noFill/>
            <a:miter lim="800000"/>
            <a:headEnd/>
            <a:tailEnd/>
          </a:ln>
        </p:spPr>
        <p:txBody>
          <a:bodyPr vert="horz" wrap="square" lIns="91413" tIns="45707" rIns="91413" bIns="45707" numCol="1" anchor="t" anchorCtr="0" compatLnSpc="1">
            <a:prstTxWarp prst="textNoShape">
              <a:avLst/>
            </a:prstTxWarp>
          </a:bodyPr>
          <a:lstStyle/>
          <a:p>
            <a:pPr lvl="0"/>
            <a:r>
              <a:rPr lang="es-ES_tradnl" dirty="0" err="1" smtClean="0"/>
              <a:t>Click</a:t>
            </a:r>
            <a:r>
              <a:rPr lang="es-ES_tradnl" dirty="0" smtClean="0"/>
              <a:t> </a:t>
            </a:r>
            <a:r>
              <a:rPr lang="es-ES_tradnl" dirty="0" err="1" smtClean="0"/>
              <a:t>to</a:t>
            </a:r>
            <a:r>
              <a:rPr lang="es-ES_tradnl" dirty="0" smtClean="0"/>
              <a:t> </a:t>
            </a:r>
            <a:r>
              <a:rPr lang="es-ES_tradnl" dirty="0" err="1" smtClean="0"/>
              <a:t>edit</a:t>
            </a:r>
            <a:r>
              <a:rPr lang="es-ES_tradnl" dirty="0" smtClean="0"/>
              <a:t> Master </a:t>
            </a:r>
            <a:r>
              <a:rPr lang="es-ES_tradnl" dirty="0" err="1" smtClean="0"/>
              <a:t>text</a:t>
            </a:r>
            <a:r>
              <a:rPr lang="es-ES_tradnl" dirty="0" smtClean="0"/>
              <a:t> </a:t>
            </a:r>
            <a:r>
              <a:rPr lang="es-ES_tradnl" dirty="0" err="1" smtClean="0"/>
              <a:t>styles</a:t>
            </a:r>
            <a:endParaRPr lang="es-ES_tradnl" dirty="0" smtClean="0"/>
          </a:p>
          <a:p>
            <a:pPr lvl="1"/>
            <a:r>
              <a:rPr lang="es-ES_tradnl" dirty="0" err="1" smtClean="0"/>
              <a:t>Second</a:t>
            </a:r>
            <a:r>
              <a:rPr lang="es-ES_tradnl" dirty="0" smtClean="0"/>
              <a:t> </a:t>
            </a:r>
            <a:r>
              <a:rPr lang="es-ES_tradnl" dirty="0" err="1" smtClean="0"/>
              <a:t>level</a:t>
            </a:r>
            <a:endParaRPr lang="es-ES_tradnl" dirty="0" smtClean="0"/>
          </a:p>
          <a:p>
            <a:pPr lvl="2"/>
            <a:r>
              <a:rPr lang="es-ES_tradnl" dirty="0" err="1" smtClean="0"/>
              <a:t>Third</a:t>
            </a:r>
            <a:r>
              <a:rPr lang="es-ES_tradnl" dirty="0" smtClean="0"/>
              <a:t> </a:t>
            </a:r>
            <a:r>
              <a:rPr lang="es-ES_tradnl" dirty="0" err="1" smtClean="0"/>
              <a:t>level</a:t>
            </a:r>
            <a:endParaRPr lang="es-ES_tradnl" dirty="0" smtClean="0"/>
          </a:p>
        </p:txBody>
      </p:sp>
      <p:pic>
        <p:nvPicPr>
          <p:cNvPr id="1029" name="Picture 9"/>
          <p:cNvPicPr>
            <a:picLocks noChangeAspect="1" noChangeArrowheads="1"/>
          </p:cNvPicPr>
          <p:nvPr/>
        </p:nvPicPr>
        <p:blipFill>
          <a:blip r:embed="rId7" cstate="print"/>
          <a:srcRect/>
          <a:stretch>
            <a:fillRect/>
          </a:stretch>
        </p:blipFill>
        <p:spPr bwMode="auto">
          <a:xfrm>
            <a:off x="262468" y="6432553"/>
            <a:ext cx="1225551" cy="258763"/>
          </a:xfrm>
          <a:prstGeom prst="rect">
            <a:avLst/>
          </a:prstGeom>
          <a:noFill/>
          <a:ln w="9525">
            <a:noFill/>
            <a:miter lim="800000"/>
            <a:headEnd/>
            <a:tailEnd/>
          </a:ln>
        </p:spPr>
      </p:pic>
      <p:sp>
        <p:nvSpPr>
          <p:cNvPr id="19466" name="Text Box 10"/>
          <p:cNvSpPr txBox="1">
            <a:spLocks noChangeArrowheads="1"/>
          </p:cNvSpPr>
          <p:nvPr/>
        </p:nvSpPr>
        <p:spPr bwMode="auto">
          <a:xfrm>
            <a:off x="11854087" y="6537134"/>
            <a:ext cx="141064" cy="138499"/>
          </a:xfrm>
          <a:prstGeom prst="rect">
            <a:avLst/>
          </a:prstGeom>
          <a:noFill/>
          <a:ln>
            <a:noFill/>
          </a:ln>
          <a:effectLst/>
          <a:extLst/>
        </p:spPr>
        <p:txBody>
          <a:bodyPr wrap="none" lIns="0" tIns="0" rIns="0" bIns="0" anchor="ctr">
            <a:spAutoFit/>
          </a:bodyPr>
          <a:lstStyle/>
          <a:p>
            <a:pPr algn="r">
              <a:spcBef>
                <a:spcPct val="50000"/>
              </a:spcBef>
              <a:defRPr/>
            </a:pPr>
            <a:fld id="{44E2A690-8390-4C0C-B98E-B7C582AF63FE}" type="slidenum">
              <a:rPr lang="en-US" sz="900" b="1">
                <a:solidFill>
                  <a:srgbClr val="000000"/>
                </a:solidFill>
              </a:rPr>
              <a:pPr algn="r">
                <a:spcBef>
                  <a:spcPct val="50000"/>
                </a:spcBef>
                <a:defRPr/>
              </a:pPr>
              <a:t>‹#›</a:t>
            </a:fld>
            <a:endParaRPr lang="en-US" sz="900" b="1">
              <a:solidFill>
                <a:srgbClr val="000000"/>
              </a:solidFill>
            </a:endParaRPr>
          </a:p>
        </p:txBody>
      </p:sp>
    </p:spTree>
    <p:extLst>
      <p:ext uri="{BB962C8B-B14F-4D97-AF65-F5344CB8AC3E}">
        <p14:creationId xmlns:p14="http://schemas.microsoft.com/office/powerpoint/2010/main" val="375186084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Lst>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342900" algn="l" rtl="0" eaLnBrk="1" fontAlgn="base" hangingPunct="1">
        <a:spcBef>
          <a:spcPct val="0"/>
        </a:spcBef>
        <a:spcAft>
          <a:spcPct val="0"/>
        </a:spcAft>
        <a:defRPr b="1">
          <a:solidFill>
            <a:schemeClr val="bg1"/>
          </a:solidFill>
          <a:latin typeface="Arial" charset="0"/>
        </a:defRPr>
      </a:lvl6pPr>
      <a:lvl7pPr marL="685800" algn="l" rtl="0" eaLnBrk="1" fontAlgn="base" hangingPunct="1">
        <a:spcBef>
          <a:spcPct val="0"/>
        </a:spcBef>
        <a:spcAft>
          <a:spcPct val="0"/>
        </a:spcAft>
        <a:defRPr b="1">
          <a:solidFill>
            <a:schemeClr val="bg1"/>
          </a:solidFill>
          <a:latin typeface="Arial" charset="0"/>
        </a:defRPr>
      </a:lvl7pPr>
      <a:lvl8pPr marL="1028700" algn="l" rtl="0" eaLnBrk="1" fontAlgn="base" hangingPunct="1">
        <a:spcBef>
          <a:spcPct val="0"/>
        </a:spcBef>
        <a:spcAft>
          <a:spcPct val="0"/>
        </a:spcAft>
        <a:defRPr b="1">
          <a:solidFill>
            <a:schemeClr val="bg1"/>
          </a:solidFill>
          <a:latin typeface="Arial" charset="0"/>
        </a:defRPr>
      </a:lvl8pPr>
      <a:lvl9pPr marL="1371600" algn="l" rtl="0" eaLnBrk="1" fontAlgn="base" hangingPunct="1">
        <a:spcBef>
          <a:spcPct val="0"/>
        </a:spcBef>
        <a:spcAft>
          <a:spcPct val="0"/>
        </a:spcAft>
        <a:defRPr b="1">
          <a:solidFill>
            <a:schemeClr val="bg1"/>
          </a:solidFill>
          <a:latin typeface="Arial" charset="0"/>
        </a:defRPr>
      </a:lvl9pPr>
    </p:titleStyle>
    <p:bodyStyle>
      <a:lvl1pPr marL="257175" indent="-257175" algn="l" rtl="0" eaLnBrk="1" fontAlgn="base" hangingPunct="1">
        <a:spcBef>
          <a:spcPct val="20000"/>
        </a:spcBef>
        <a:spcAft>
          <a:spcPct val="0"/>
        </a:spcAft>
        <a:defRPr sz="1500" b="1">
          <a:solidFill>
            <a:schemeClr val="tx1"/>
          </a:solidFill>
          <a:latin typeface="+mn-lt"/>
          <a:ea typeface="+mn-ea"/>
          <a:cs typeface="+mn-cs"/>
        </a:defRPr>
      </a:lvl1pPr>
      <a:lvl2pPr marL="557213" indent="-214313" algn="l" rtl="0" eaLnBrk="1" fontAlgn="base" hangingPunct="1">
        <a:spcBef>
          <a:spcPct val="20000"/>
        </a:spcBef>
        <a:spcAft>
          <a:spcPct val="0"/>
        </a:spcAft>
        <a:defRPr sz="1500">
          <a:solidFill>
            <a:schemeClr val="tx1"/>
          </a:solidFill>
          <a:latin typeface="+mn-lt"/>
        </a:defRPr>
      </a:lvl2pPr>
      <a:lvl3pPr marL="857250" indent="-171450" algn="l" rtl="0" eaLnBrk="1" fontAlgn="base" hangingPunct="1">
        <a:spcBef>
          <a:spcPct val="20000"/>
        </a:spcBef>
        <a:spcAft>
          <a:spcPct val="0"/>
        </a:spcAft>
        <a:buChar char="•"/>
        <a:defRPr sz="1350">
          <a:solidFill>
            <a:schemeClr val="tx1"/>
          </a:solidFill>
          <a:latin typeface="+mn-lt"/>
        </a:defRPr>
      </a:lvl3pPr>
      <a:lvl4pPr marL="1200150" indent="-171450" algn="l" rtl="0" eaLnBrk="1" fontAlgn="base" hangingPunct="1">
        <a:spcBef>
          <a:spcPct val="20000"/>
        </a:spcBef>
        <a:spcAft>
          <a:spcPct val="0"/>
        </a:spcAft>
        <a:defRPr sz="900">
          <a:solidFill>
            <a:schemeClr val="tx1"/>
          </a:solidFill>
          <a:latin typeface="+mn-lt"/>
        </a:defRPr>
      </a:lvl4pPr>
      <a:lvl5pPr marL="1543050" indent="-171450" algn="l" rtl="0" eaLnBrk="1" fontAlgn="base" hangingPunct="1">
        <a:spcBef>
          <a:spcPct val="20000"/>
        </a:spcBef>
        <a:spcAft>
          <a:spcPct val="0"/>
        </a:spcAft>
        <a:buChar char="»"/>
        <a:defRPr sz="900">
          <a:solidFill>
            <a:schemeClr val="tx1"/>
          </a:solidFill>
          <a:latin typeface="+mn-lt"/>
        </a:defRPr>
      </a:lvl5pPr>
      <a:lvl6pPr marL="1885950" indent="-171450" algn="l" rtl="0" eaLnBrk="1" fontAlgn="base" hangingPunct="1">
        <a:spcBef>
          <a:spcPct val="20000"/>
        </a:spcBef>
        <a:spcAft>
          <a:spcPct val="0"/>
        </a:spcAft>
        <a:buChar char="»"/>
        <a:defRPr sz="900">
          <a:solidFill>
            <a:schemeClr val="tx1"/>
          </a:solidFill>
          <a:latin typeface="+mn-lt"/>
        </a:defRPr>
      </a:lvl6pPr>
      <a:lvl7pPr marL="2228850" indent="-171450" algn="l" rtl="0" eaLnBrk="1" fontAlgn="base" hangingPunct="1">
        <a:spcBef>
          <a:spcPct val="20000"/>
        </a:spcBef>
        <a:spcAft>
          <a:spcPct val="0"/>
        </a:spcAft>
        <a:buChar char="»"/>
        <a:defRPr sz="900">
          <a:solidFill>
            <a:schemeClr val="tx1"/>
          </a:solidFill>
          <a:latin typeface="+mn-lt"/>
        </a:defRPr>
      </a:lvl7pPr>
      <a:lvl8pPr marL="2571750" indent="-171450" algn="l" rtl="0" eaLnBrk="1" fontAlgn="base" hangingPunct="1">
        <a:spcBef>
          <a:spcPct val="20000"/>
        </a:spcBef>
        <a:spcAft>
          <a:spcPct val="0"/>
        </a:spcAft>
        <a:buChar char="»"/>
        <a:defRPr sz="900">
          <a:solidFill>
            <a:schemeClr val="tx1"/>
          </a:solidFill>
          <a:latin typeface="+mn-lt"/>
        </a:defRPr>
      </a:lvl8pPr>
      <a:lvl9pPr marL="2914650" indent="-171450" algn="l" rtl="0" eaLnBrk="1" fontAlgn="base" hangingPunct="1">
        <a:spcBef>
          <a:spcPct val="20000"/>
        </a:spcBef>
        <a:spcAft>
          <a:spcPct val="0"/>
        </a:spcAft>
        <a:buChar char="»"/>
        <a:defRPr sz="900">
          <a:solidFill>
            <a:schemeClr val="tx1"/>
          </a:solidFill>
          <a:latin typeface="+mn-lt"/>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3"/>
            <a:ext cx="12192000" cy="549275"/>
            <a:chOff x="0" y="0"/>
            <a:chExt cx="5760" cy="576"/>
          </a:xfrm>
        </p:grpSpPr>
        <p:sp>
          <p:nvSpPr>
            <p:cNvPr id="19459" name="Rectangle 3"/>
            <p:cNvSpPr>
              <a:spLocks noChangeArrowheads="1"/>
            </p:cNvSpPr>
            <p:nvPr/>
          </p:nvSpPr>
          <p:spPr bwMode="auto">
            <a:xfrm>
              <a:off x="0" y="0"/>
              <a:ext cx="5760" cy="576"/>
            </a:xfrm>
            <a:prstGeom prst="rect">
              <a:avLst/>
            </a:prstGeom>
            <a:solidFill>
              <a:srgbClr val="1C2C63"/>
            </a:solidFill>
            <a:ln>
              <a:noFill/>
            </a:ln>
            <a:effectLst/>
            <a:extLst/>
          </p:spPr>
          <p:txBody>
            <a:bodyPr anchor="ctr"/>
            <a:lstStyle/>
            <a:p>
              <a:pPr>
                <a:defRPr/>
              </a:pPr>
              <a:endParaRPr lang="es-MX" sz="2400">
                <a:solidFill>
                  <a:srgbClr val="000000"/>
                </a:solidFill>
                <a:latin typeface="Arial"/>
              </a:endParaRPr>
            </a:p>
          </p:txBody>
        </p:sp>
        <p:sp>
          <p:nvSpPr>
            <p:cNvPr id="19460" name="Line 4"/>
            <p:cNvSpPr>
              <a:spLocks noChangeShapeType="1"/>
            </p:cNvSpPr>
            <p:nvPr/>
          </p:nvSpPr>
          <p:spPr bwMode="auto">
            <a:xfrm>
              <a:off x="0" y="576"/>
              <a:ext cx="5760" cy="0"/>
            </a:xfrm>
            <a:prstGeom prst="line">
              <a:avLst/>
            </a:prstGeom>
            <a:noFill/>
            <a:ln w="57150">
              <a:solidFill>
                <a:srgbClr val="91A0C9"/>
              </a:solidFill>
              <a:round/>
              <a:headEnd/>
              <a:tailEnd/>
            </a:ln>
            <a:effectLst/>
            <a:extLst/>
          </p:spPr>
          <p:txBody>
            <a:bodyPr anchor="ctr"/>
            <a:lstStyle/>
            <a:p>
              <a:pPr>
                <a:defRPr/>
              </a:pPr>
              <a:endParaRPr lang="es-MX" sz="2400">
                <a:solidFill>
                  <a:srgbClr val="000000"/>
                </a:solidFill>
                <a:latin typeface="Arial"/>
              </a:endParaRPr>
            </a:p>
          </p:txBody>
        </p:sp>
      </p:grpSp>
      <p:sp>
        <p:nvSpPr>
          <p:cNvPr id="1027" name="Rectangle 5"/>
          <p:cNvSpPr>
            <a:spLocks noGrp="1" noChangeArrowheads="1"/>
          </p:cNvSpPr>
          <p:nvPr>
            <p:ph type="title"/>
          </p:nvPr>
        </p:nvSpPr>
        <p:spPr bwMode="auto">
          <a:xfrm>
            <a:off x="334433" y="119342"/>
            <a:ext cx="11413067" cy="369332"/>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smtClean="0"/>
              <a:t>Click to edit Master title style</a:t>
            </a:r>
            <a:endParaRPr lang="es-ES_tradnl" dirty="0" smtClean="0"/>
          </a:p>
        </p:txBody>
      </p:sp>
      <p:sp>
        <p:nvSpPr>
          <p:cNvPr id="1028" name="Rectangle 6"/>
          <p:cNvSpPr>
            <a:spLocks noGrp="1" noChangeArrowheads="1"/>
          </p:cNvSpPr>
          <p:nvPr>
            <p:ph type="body" idx="1"/>
          </p:nvPr>
        </p:nvSpPr>
        <p:spPr bwMode="auto">
          <a:xfrm>
            <a:off x="527053" y="765178"/>
            <a:ext cx="11135783" cy="5472113"/>
          </a:xfrm>
          <a:prstGeom prst="rect">
            <a:avLst/>
          </a:prstGeom>
          <a:noFill/>
          <a:ln w="9525">
            <a:noFill/>
            <a:miter lim="800000"/>
            <a:headEnd/>
            <a:tailEnd/>
          </a:ln>
        </p:spPr>
        <p:txBody>
          <a:bodyPr vert="horz" wrap="square" lIns="91413" tIns="45707" rIns="91413" bIns="45707" numCol="1" anchor="t" anchorCtr="0" compatLnSpc="1">
            <a:prstTxWarp prst="textNoShape">
              <a:avLst/>
            </a:prstTxWarp>
          </a:bodyPr>
          <a:lstStyle/>
          <a:p>
            <a:pPr lvl="0"/>
            <a:r>
              <a:rPr lang="es-ES_tradnl" smtClean="0"/>
              <a:t>Click to edit Master text styles</a:t>
            </a:r>
          </a:p>
          <a:p>
            <a:pPr lvl="1"/>
            <a:r>
              <a:rPr lang="es-ES_tradnl" smtClean="0"/>
              <a:t>Second level</a:t>
            </a:r>
          </a:p>
          <a:p>
            <a:pPr lvl="2"/>
            <a:r>
              <a:rPr lang="es-ES_tradnl" smtClean="0"/>
              <a:t>Third level</a:t>
            </a:r>
          </a:p>
        </p:txBody>
      </p:sp>
      <p:pic>
        <p:nvPicPr>
          <p:cNvPr id="1029" name="Picture 9"/>
          <p:cNvPicPr>
            <a:picLocks noChangeAspect="1" noChangeArrowheads="1"/>
          </p:cNvPicPr>
          <p:nvPr/>
        </p:nvPicPr>
        <p:blipFill>
          <a:blip r:embed="rId9" cstate="print"/>
          <a:srcRect/>
          <a:stretch>
            <a:fillRect/>
          </a:stretch>
        </p:blipFill>
        <p:spPr bwMode="auto">
          <a:xfrm>
            <a:off x="262468" y="6432553"/>
            <a:ext cx="1225551" cy="258763"/>
          </a:xfrm>
          <a:prstGeom prst="rect">
            <a:avLst/>
          </a:prstGeom>
          <a:noFill/>
          <a:ln w="9525">
            <a:noFill/>
            <a:miter lim="800000"/>
            <a:headEnd/>
            <a:tailEnd/>
          </a:ln>
        </p:spPr>
      </p:pic>
      <p:sp>
        <p:nvSpPr>
          <p:cNvPr id="19466" name="Text Box 10"/>
          <p:cNvSpPr txBox="1">
            <a:spLocks noChangeArrowheads="1"/>
          </p:cNvSpPr>
          <p:nvPr/>
        </p:nvSpPr>
        <p:spPr bwMode="auto">
          <a:xfrm>
            <a:off x="11854087" y="6537134"/>
            <a:ext cx="141064" cy="138499"/>
          </a:xfrm>
          <a:prstGeom prst="rect">
            <a:avLst/>
          </a:prstGeom>
          <a:noFill/>
          <a:ln>
            <a:noFill/>
          </a:ln>
          <a:effectLst/>
          <a:extLst/>
        </p:spPr>
        <p:txBody>
          <a:bodyPr wrap="none" lIns="0" tIns="0" rIns="0" bIns="0" anchor="ctr">
            <a:spAutoFit/>
          </a:bodyPr>
          <a:lstStyle/>
          <a:p>
            <a:pPr algn="r">
              <a:spcBef>
                <a:spcPct val="50000"/>
              </a:spcBef>
              <a:defRPr/>
            </a:pPr>
            <a:fld id="{44E2A690-8390-4C0C-B98E-B7C582AF63FE}" type="slidenum">
              <a:rPr lang="en-US" sz="900" b="1">
                <a:solidFill>
                  <a:srgbClr val="000000"/>
                </a:solidFill>
                <a:latin typeface="Arial"/>
              </a:rPr>
              <a:pPr algn="r">
                <a:spcBef>
                  <a:spcPct val="50000"/>
                </a:spcBef>
                <a:defRPr/>
              </a:pPr>
              <a:t>‹#›</a:t>
            </a:fld>
            <a:endParaRPr lang="en-US" sz="900" b="1">
              <a:solidFill>
                <a:srgbClr val="000000"/>
              </a:solidFill>
              <a:latin typeface="Arial"/>
            </a:endParaRPr>
          </a:p>
        </p:txBody>
      </p:sp>
      <p:sp>
        <p:nvSpPr>
          <p:cNvPr id="9" name="Rectangle 8"/>
          <p:cNvSpPr/>
          <p:nvPr/>
        </p:nvSpPr>
        <p:spPr>
          <a:xfrm>
            <a:off x="263692" y="6669940"/>
            <a:ext cx="11664619" cy="184666"/>
          </a:xfrm>
          <a:prstGeom prst="rect">
            <a:avLst/>
          </a:prstGeom>
        </p:spPr>
        <p:txBody>
          <a:bodyPr wrap="square">
            <a:spAutoFit/>
          </a:bodyPr>
          <a:lstStyle/>
          <a:p>
            <a:r>
              <a:rPr lang="es-MX" sz="600" i="1" dirty="0">
                <a:solidFill>
                  <a:srgbClr val="000000"/>
                </a:solidFill>
                <a:latin typeface="Arial"/>
              </a:rPr>
              <a:t>Información </a:t>
            </a:r>
            <a:r>
              <a:rPr lang="es-MX" sz="600" i="1" dirty="0" smtClean="0">
                <a:solidFill>
                  <a:srgbClr val="000000"/>
                </a:solidFill>
                <a:latin typeface="Arial"/>
              </a:rPr>
              <a:t>confidencial. </a:t>
            </a:r>
            <a:r>
              <a:rPr lang="es-MX" sz="600" i="1" dirty="0">
                <a:solidFill>
                  <a:srgbClr val="000000"/>
                </a:solidFill>
                <a:latin typeface="Arial"/>
              </a:rPr>
              <a:t>Esta información fue preparada por Sintec para uso del cliente. </a:t>
            </a:r>
            <a:r>
              <a:rPr lang="es-MX" sz="600" i="1" dirty="0" smtClean="0">
                <a:solidFill>
                  <a:srgbClr val="000000"/>
                </a:solidFill>
                <a:latin typeface="Arial"/>
              </a:rPr>
              <a:t>Está </a:t>
            </a:r>
            <a:r>
              <a:rPr lang="es-MX" sz="600" i="1" dirty="0">
                <a:solidFill>
                  <a:srgbClr val="000000"/>
                </a:solidFill>
                <a:latin typeface="Arial"/>
              </a:rPr>
              <a:t>prohibido compartirla con cualquier tercera parte sin el permiso previo por escrito de Sintec.</a:t>
            </a:r>
          </a:p>
        </p:txBody>
      </p:sp>
    </p:spTree>
    <p:extLst>
      <p:ext uri="{BB962C8B-B14F-4D97-AF65-F5344CB8AC3E}">
        <p14:creationId xmlns:p14="http://schemas.microsoft.com/office/powerpoint/2010/main" val="170248458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Lst>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342900" algn="l" rtl="0" eaLnBrk="1" fontAlgn="base" hangingPunct="1">
        <a:spcBef>
          <a:spcPct val="0"/>
        </a:spcBef>
        <a:spcAft>
          <a:spcPct val="0"/>
        </a:spcAft>
        <a:defRPr b="1">
          <a:solidFill>
            <a:schemeClr val="bg1"/>
          </a:solidFill>
          <a:latin typeface="Arial" charset="0"/>
        </a:defRPr>
      </a:lvl6pPr>
      <a:lvl7pPr marL="685800" algn="l" rtl="0" eaLnBrk="1" fontAlgn="base" hangingPunct="1">
        <a:spcBef>
          <a:spcPct val="0"/>
        </a:spcBef>
        <a:spcAft>
          <a:spcPct val="0"/>
        </a:spcAft>
        <a:defRPr b="1">
          <a:solidFill>
            <a:schemeClr val="bg1"/>
          </a:solidFill>
          <a:latin typeface="Arial" charset="0"/>
        </a:defRPr>
      </a:lvl7pPr>
      <a:lvl8pPr marL="1028700" algn="l" rtl="0" eaLnBrk="1" fontAlgn="base" hangingPunct="1">
        <a:spcBef>
          <a:spcPct val="0"/>
        </a:spcBef>
        <a:spcAft>
          <a:spcPct val="0"/>
        </a:spcAft>
        <a:defRPr b="1">
          <a:solidFill>
            <a:schemeClr val="bg1"/>
          </a:solidFill>
          <a:latin typeface="Arial" charset="0"/>
        </a:defRPr>
      </a:lvl8pPr>
      <a:lvl9pPr marL="1371600" algn="l" rtl="0" eaLnBrk="1" fontAlgn="base" hangingPunct="1">
        <a:spcBef>
          <a:spcPct val="0"/>
        </a:spcBef>
        <a:spcAft>
          <a:spcPct val="0"/>
        </a:spcAft>
        <a:defRPr b="1">
          <a:solidFill>
            <a:schemeClr val="bg1"/>
          </a:solidFill>
          <a:latin typeface="Arial" charset="0"/>
        </a:defRPr>
      </a:lvl9pPr>
    </p:titleStyle>
    <p:bodyStyle>
      <a:lvl1pPr marL="257175" indent="-257175" algn="l" rtl="0" eaLnBrk="1" fontAlgn="base" hangingPunct="1">
        <a:spcBef>
          <a:spcPct val="20000"/>
        </a:spcBef>
        <a:spcAft>
          <a:spcPct val="0"/>
        </a:spcAft>
        <a:defRPr sz="1500" b="1">
          <a:solidFill>
            <a:schemeClr val="tx1"/>
          </a:solidFill>
          <a:latin typeface="+mn-lt"/>
          <a:ea typeface="+mn-ea"/>
          <a:cs typeface="+mn-cs"/>
        </a:defRPr>
      </a:lvl1pPr>
      <a:lvl2pPr marL="557213" indent="-214313" algn="l" rtl="0" eaLnBrk="1" fontAlgn="base" hangingPunct="1">
        <a:spcBef>
          <a:spcPct val="20000"/>
        </a:spcBef>
        <a:spcAft>
          <a:spcPct val="0"/>
        </a:spcAft>
        <a:defRPr sz="1500">
          <a:solidFill>
            <a:schemeClr val="tx1"/>
          </a:solidFill>
          <a:latin typeface="+mn-lt"/>
        </a:defRPr>
      </a:lvl2pPr>
      <a:lvl3pPr marL="857250" indent="-171450" algn="l" rtl="0" eaLnBrk="1" fontAlgn="base" hangingPunct="1">
        <a:spcBef>
          <a:spcPct val="20000"/>
        </a:spcBef>
        <a:spcAft>
          <a:spcPct val="0"/>
        </a:spcAft>
        <a:buChar char="•"/>
        <a:defRPr sz="1050">
          <a:solidFill>
            <a:schemeClr val="tx1"/>
          </a:solidFill>
          <a:latin typeface="+mn-lt"/>
        </a:defRPr>
      </a:lvl3pPr>
      <a:lvl4pPr marL="1200150" indent="-171450" algn="l" rtl="0" eaLnBrk="1" fontAlgn="base" hangingPunct="1">
        <a:spcBef>
          <a:spcPct val="20000"/>
        </a:spcBef>
        <a:spcAft>
          <a:spcPct val="0"/>
        </a:spcAft>
        <a:defRPr sz="900">
          <a:solidFill>
            <a:schemeClr val="tx1"/>
          </a:solidFill>
          <a:latin typeface="+mn-lt"/>
        </a:defRPr>
      </a:lvl4pPr>
      <a:lvl5pPr marL="1543050" indent="-171450" algn="l" rtl="0" eaLnBrk="1" fontAlgn="base" hangingPunct="1">
        <a:spcBef>
          <a:spcPct val="20000"/>
        </a:spcBef>
        <a:spcAft>
          <a:spcPct val="0"/>
        </a:spcAft>
        <a:buChar char="»"/>
        <a:defRPr sz="900">
          <a:solidFill>
            <a:schemeClr val="tx1"/>
          </a:solidFill>
          <a:latin typeface="+mn-lt"/>
        </a:defRPr>
      </a:lvl5pPr>
      <a:lvl6pPr marL="1885950" indent="-171450" algn="l" rtl="0" eaLnBrk="1" fontAlgn="base" hangingPunct="1">
        <a:spcBef>
          <a:spcPct val="20000"/>
        </a:spcBef>
        <a:spcAft>
          <a:spcPct val="0"/>
        </a:spcAft>
        <a:buChar char="»"/>
        <a:defRPr sz="900">
          <a:solidFill>
            <a:schemeClr val="tx1"/>
          </a:solidFill>
          <a:latin typeface="+mn-lt"/>
        </a:defRPr>
      </a:lvl6pPr>
      <a:lvl7pPr marL="2228850" indent="-171450" algn="l" rtl="0" eaLnBrk="1" fontAlgn="base" hangingPunct="1">
        <a:spcBef>
          <a:spcPct val="20000"/>
        </a:spcBef>
        <a:spcAft>
          <a:spcPct val="0"/>
        </a:spcAft>
        <a:buChar char="»"/>
        <a:defRPr sz="900">
          <a:solidFill>
            <a:schemeClr val="tx1"/>
          </a:solidFill>
          <a:latin typeface="+mn-lt"/>
        </a:defRPr>
      </a:lvl7pPr>
      <a:lvl8pPr marL="2571750" indent="-171450" algn="l" rtl="0" eaLnBrk="1" fontAlgn="base" hangingPunct="1">
        <a:spcBef>
          <a:spcPct val="20000"/>
        </a:spcBef>
        <a:spcAft>
          <a:spcPct val="0"/>
        </a:spcAft>
        <a:buChar char="»"/>
        <a:defRPr sz="900">
          <a:solidFill>
            <a:schemeClr val="tx1"/>
          </a:solidFill>
          <a:latin typeface="+mn-lt"/>
        </a:defRPr>
      </a:lvl8pPr>
      <a:lvl9pPr marL="2914650" indent="-171450" algn="l" rtl="0" eaLnBrk="1" fontAlgn="base" hangingPunct="1">
        <a:spcBef>
          <a:spcPct val="20000"/>
        </a:spcBef>
        <a:spcAft>
          <a:spcPct val="0"/>
        </a:spcAft>
        <a:buChar char="»"/>
        <a:defRPr sz="900">
          <a:solidFill>
            <a:schemeClr val="tx1"/>
          </a:solidFill>
          <a:latin typeface="+mn-lt"/>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3"/>
            <a:ext cx="12192000" cy="549275"/>
            <a:chOff x="0" y="0"/>
            <a:chExt cx="5760" cy="576"/>
          </a:xfrm>
        </p:grpSpPr>
        <p:sp>
          <p:nvSpPr>
            <p:cNvPr id="19459" name="Rectangle 3"/>
            <p:cNvSpPr>
              <a:spLocks noChangeArrowheads="1"/>
            </p:cNvSpPr>
            <p:nvPr/>
          </p:nvSpPr>
          <p:spPr bwMode="auto">
            <a:xfrm>
              <a:off x="0" y="0"/>
              <a:ext cx="5760" cy="576"/>
            </a:xfrm>
            <a:prstGeom prst="rect">
              <a:avLst/>
            </a:prstGeom>
            <a:solidFill>
              <a:srgbClr val="1C2C63"/>
            </a:solidFill>
            <a:ln>
              <a:noFill/>
            </a:ln>
            <a:effectLst/>
            <a:extLst/>
          </p:spPr>
          <p:txBody>
            <a:bodyPr anchor="ctr"/>
            <a:lstStyle/>
            <a:p>
              <a:pPr>
                <a:defRPr/>
              </a:pPr>
              <a:endParaRPr lang="es-MX" sz="2400">
                <a:solidFill>
                  <a:srgbClr val="000000"/>
                </a:solidFill>
                <a:latin typeface="Arial"/>
              </a:endParaRPr>
            </a:p>
          </p:txBody>
        </p:sp>
        <p:sp>
          <p:nvSpPr>
            <p:cNvPr id="19460" name="Line 4"/>
            <p:cNvSpPr>
              <a:spLocks noChangeShapeType="1"/>
            </p:cNvSpPr>
            <p:nvPr/>
          </p:nvSpPr>
          <p:spPr bwMode="auto">
            <a:xfrm>
              <a:off x="0" y="576"/>
              <a:ext cx="5760" cy="0"/>
            </a:xfrm>
            <a:prstGeom prst="line">
              <a:avLst/>
            </a:prstGeom>
            <a:noFill/>
            <a:ln w="57150">
              <a:solidFill>
                <a:srgbClr val="91A0C9"/>
              </a:solidFill>
              <a:round/>
              <a:headEnd/>
              <a:tailEnd/>
            </a:ln>
            <a:effectLst/>
            <a:extLst/>
          </p:spPr>
          <p:txBody>
            <a:bodyPr anchor="ctr"/>
            <a:lstStyle/>
            <a:p>
              <a:pPr>
                <a:defRPr/>
              </a:pPr>
              <a:endParaRPr lang="es-MX" sz="2400">
                <a:solidFill>
                  <a:srgbClr val="000000"/>
                </a:solidFill>
                <a:latin typeface="Arial"/>
              </a:endParaRPr>
            </a:p>
          </p:txBody>
        </p:sp>
      </p:grpSp>
      <p:sp>
        <p:nvSpPr>
          <p:cNvPr id="1027" name="Rectangle 5"/>
          <p:cNvSpPr>
            <a:spLocks noGrp="1" noChangeArrowheads="1"/>
          </p:cNvSpPr>
          <p:nvPr>
            <p:ph type="title"/>
          </p:nvPr>
        </p:nvSpPr>
        <p:spPr bwMode="auto">
          <a:xfrm>
            <a:off x="334433" y="119342"/>
            <a:ext cx="11413067" cy="369332"/>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smtClean="0"/>
              <a:t>Click to edit Master title style</a:t>
            </a:r>
            <a:endParaRPr lang="es-ES_tradnl" dirty="0" smtClean="0"/>
          </a:p>
        </p:txBody>
      </p:sp>
      <p:sp>
        <p:nvSpPr>
          <p:cNvPr id="1028" name="Rectangle 6"/>
          <p:cNvSpPr>
            <a:spLocks noGrp="1" noChangeArrowheads="1"/>
          </p:cNvSpPr>
          <p:nvPr>
            <p:ph type="body" idx="1"/>
          </p:nvPr>
        </p:nvSpPr>
        <p:spPr bwMode="auto">
          <a:xfrm>
            <a:off x="527053" y="765178"/>
            <a:ext cx="11135783" cy="5472113"/>
          </a:xfrm>
          <a:prstGeom prst="rect">
            <a:avLst/>
          </a:prstGeom>
          <a:noFill/>
          <a:ln w="9525">
            <a:noFill/>
            <a:miter lim="800000"/>
            <a:headEnd/>
            <a:tailEnd/>
          </a:ln>
        </p:spPr>
        <p:txBody>
          <a:bodyPr vert="horz" wrap="square" lIns="91413" tIns="45707" rIns="91413" bIns="45707" numCol="1" anchor="t" anchorCtr="0" compatLnSpc="1">
            <a:prstTxWarp prst="textNoShape">
              <a:avLst/>
            </a:prstTxWarp>
          </a:bodyPr>
          <a:lstStyle/>
          <a:p>
            <a:pPr lvl="0"/>
            <a:r>
              <a:rPr lang="es-ES_tradnl" smtClean="0"/>
              <a:t>Click to edit Master text styles</a:t>
            </a:r>
          </a:p>
          <a:p>
            <a:pPr lvl="1"/>
            <a:r>
              <a:rPr lang="es-ES_tradnl" smtClean="0"/>
              <a:t>Second level</a:t>
            </a:r>
          </a:p>
          <a:p>
            <a:pPr lvl="2"/>
            <a:r>
              <a:rPr lang="es-ES_tradnl" smtClean="0"/>
              <a:t>Third level</a:t>
            </a:r>
          </a:p>
        </p:txBody>
      </p:sp>
      <p:pic>
        <p:nvPicPr>
          <p:cNvPr id="1029" name="Picture 9"/>
          <p:cNvPicPr>
            <a:picLocks noChangeAspect="1" noChangeArrowheads="1"/>
          </p:cNvPicPr>
          <p:nvPr/>
        </p:nvPicPr>
        <p:blipFill>
          <a:blip r:embed="rId9" cstate="print"/>
          <a:srcRect/>
          <a:stretch>
            <a:fillRect/>
          </a:stretch>
        </p:blipFill>
        <p:spPr bwMode="auto">
          <a:xfrm>
            <a:off x="262468" y="6432553"/>
            <a:ext cx="1225551" cy="258763"/>
          </a:xfrm>
          <a:prstGeom prst="rect">
            <a:avLst/>
          </a:prstGeom>
          <a:noFill/>
          <a:ln w="9525">
            <a:noFill/>
            <a:miter lim="800000"/>
            <a:headEnd/>
            <a:tailEnd/>
          </a:ln>
        </p:spPr>
      </p:pic>
      <p:sp>
        <p:nvSpPr>
          <p:cNvPr id="19466" name="Text Box 10"/>
          <p:cNvSpPr txBox="1">
            <a:spLocks noChangeArrowheads="1"/>
          </p:cNvSpPr>
          <p:nvPr/>
        </p:nvSpPr>
        <p:spPr bwMode="auto">
          <a:xfrm>
            <a:off x="11854087" y="6537134"/>
            <a:ext cx="141064" cy="138499"/>
          </a:xfrm>
          <a:prstGeom prst="rect">
            <a:avLst/>
          </a:prstGeom>
          <a:noFill/>
          <a:ln>
            <a:noFill/>
          </a:ln>
          <a:effectLst/>
          <a:extLst/>
        </p:spPr>
        <p:txBody>
          <a:bodyPr wrap="none" lIns="0" tIns="0" rIns="0" bIns="0" anchor="ctr">
            <a:spAutoFit/>
          </a:bodyPr>
          <a:lstStyle/>
          <a:p>
            <a:pPr algn="r">
              <a:spcBef>
                <a:spcPct val="50000"/>
              </a:spcBef>
              <a:defRPr/>
            </a:pPr>
            <a:fld id="{44E2A690-8390-4C0C-B98E-B7C582AF63FE}" type="slidenum">
              <a:rPr lang="en-US" sz="900" b="1">
                <a:solidFill>
                  <a:srgbClr val="000000"/>
                </a:solidFill>
                <a:latin typeface="Arial"/>
              </a:rPr>
              <a:pPr algn="r">
                <a:spcBef>
                  <a:spcPct val="50000"/>
                </a:spcBef>
                <a:defRPr/>
              </a:pPr>
              <a:t>‹#›</a:t>
            </a:fld>
            <a:endParaRPr lang="en-US" sz="900" b="1">
              <a:solidFill>
                <a:srgbClr val="000000"/>
              </a:solidFill>
              <a:latin typeface="Arial"/>
            </a:endParaRPr>
          </a:p>
        </p:txBody>
      </p:sp>
      <p:sp>
        <p:nvSpPr>
          <p:cNvPr id="9" name="Rectangle 8"/>
          <p:cNvSpPr/>
          <p:nvPr/>
        </p:nvSpPr>
        <p:spPr>
          <a:xfrm>
            <a:off x="263692" y="6669940"/>
            <a:ext cx="11664619" cy="184666"/>
          </a:xfrm>
          <a:prstGeom prst="rect">
            <a:avLst/>
          </a:prstGeom>
        </p:spPr>
        <p:txBody>
          <a:bodyPr wrap="square">
            <a:spAutoFit/>
          </a:bodyPr>
          <a:lstStyle/>
          <a:p>
            <a:r>
              <a:rPr lang="es-MX" sz="600" i="1" dirty="0">
                <a:solidFill>
                  <a:srgbClr val="000000"/>
                </a:solidFill>
                <a:latin typeface="Arial"/>
              </a:rPr>
              <a:t>Información </a:t>
            </a:r>
            <a:r>
              <a:rPr lang="es-MX" sz="600" i="1" dirty="0" smtClean="0">
                <a:solidFill>
                  <a:srgbClr val="000000"/>
                </a:solidFill>
                <a:latin typeface="Arial"/>
              </a:rPr>
              <a:t>confidencial. </a:t>
            </a:r>
            <a:r>
              <a:rPr lang="es-MX" sz="600" i="1" dirty="0">
                <a:solidFill>
                  <a:srgbClr val="000000"/>
                </a:solidFill>
                <a:latin typeface="Arial"/>
              </a:rPr>
              <a:t>Esta información fue preparada por Sintec para uso del cliente. </a:t>
            </a:r>
            <a:r>
              <a:rPr lang="es-MX" sz="600" i="1" dirty="0" smtClean="0">
                <a:solidFill>
                  <a:srgbClr val="000000"/>
                </a:solidFill>
                <a:latin typeface="Arial"/>
              </a:rPr>
              <a:t>Está </a:t>
            </a:r>
            <a:r>
              <a:rPr lang="es-MX" sz="600" i="1" dirty="0">
                <a:solidFill>
                  <a:srgbClr val="000000"/>
                </a:solidFill>
                <a:latin typeface="Arial"/>
              </a:rPr>
              <a:t>prohibido compartirla con cualquier tercera parte sin el permiso previo por escrito de Sintec.</a:t>
            </a:r>
          </a:p>
        </p:txBody>
      </p:sp>
    </p:spTree>
    <p:extLst>
      <p:ext uri="{BB962C8B-B14F-4D97-AF65-F5344CB8AC3E}">
        <p14:creationId xmlns:p14="http://schemas.microsoft.com/office/powerpoint/2010/main" val="265397811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342900" algn="l" rtl="0" eaLnBrk="1" fontAlgn="base" hangingPunct="1">
        <a:spcBef>
          <a:spcPct val="0"/>
        </a:spcBef>
        <a:spcAft>
          <a:spcPct val="0"/>
        </a:spcAft>
        <a:defRPr b="1">
          <a:solidFill>
            <a:schemeClr val="bg1"/>
          </a:solidFill>
          <a:latin typeface="Arial" charset="0"/>
        </a:defRPr>
      </a:lvl6pPr>
      <a:lvl7pPr marL="685800" algn="l" rtl="0" eaLnBrk="1" fontAlgn="base" hangingPunct="1">
        <a:spcBef>
          <a:spcPct val="0"/>
        </a:spcBef>
        <a:spcAft>
          <a:spcPct val="0"/>
        </a:spcAft>
        <a:defRPr b="1">
          <a:solidFill>
            <a:schemeClr val="bg1"/>
          </a:solidFill>
          <a:latin typeface="Arial" charset="0"/>
        </a:defRPr>
      </a:lvl7pPr>
      <a:lvl8pPr marL="1028700" algn="l" rtl="0" eaLnBrk="1" fontAlgn="base" hangingPunct="1">
        <a:spcBef>
          <a:spcPct val="0"/>
        </a:spcBef>
        <a:spcAft>
          <a:spcPct val="0"/>
        </a:spcAft>
        <a:defRPr b="1">
          <a:solidFill>
            <a:schemeClr val="bg1"/>
          </a:solidFill>
          <a:latin typeface="Arial" charset="0"/>
        </a:defRPr>
      </a:lvl8pPr>
      <a:lvl9pPr marL="1371600" algn="l" rtl="0" eaLnBrk="1" fontAlgn="base" hangingPunct="1">
        <a:spcBef>
          <a:spcPct val="0"/>
        </a:spcBef>
        <a:spcAft>
          <a:spcPct val="0"/>
        </a:spcAft>
        <a:defRPr b="1">
          <a:solidFill>
            <a:schemeClr val="bg1"/>
          </a:solidFill>
          <a:latin typeface="Arial" charset="0"/>
        </a:defRPr>
      </a:lvl9pPr>
    </p:titleStyle>
    <p:bodyStyle>
      <a:lvl1pPr marL="257175" indent="-257175" algn="l" rtl="0" eaLnBrk="1" fontAlgn="base" hangingPunct="1">
        <a:spcBef>
          <a:spcPct val="20000"/>
        </a:spcBef>
        <a:spcAft>
          <a:spcPct val="0"/>
        </a:spcAft>
        <a:defRPr sz="1500" b="1">
          <a:solidFill>
            <a:schemeClr val="tx1"/>
          </a:solidFill>
          <a:latin typeface="+mn-lt"/>
          <a:ea typeface="+mn-ea"/>
          <a:cs typeface="+mn-cs"/>
        </a:defRPr>
      </a:lvl1pPr>
      <a:lvl2pPr marL="557213" indent="-214313" algn="l" rtl="0" eaLnBrk="1" fontAlgn="base" hangingPunct="1">
        <a:spcBef>
          <a:spcPct val="20000"/>
        </a:spcBef>
        <a:spcAft>
          <a:spcPct val="0"/>
        </a:spcAft>
        <a:defRPr sz="1500">
          <a:solidFill>
            <a:schemeClr val="tx1"/>
          </a:solidFill>
          <a:latin typeface="+mn-lt"/>
        </a:defRPr>
      </a:lvl2pPr>
      <a:lvl3pPr marL="857250" indent="-171450" algn="l" rtl="0" eaLnBrk="1" fontAlgn="base" hangingPunct="1">
        <a:spcBef>
          <a:spcPct val="20000"/>
        </a:spcBef>
        <a:spcAft>
          <a:spcPct val="0"/>
        </a:spcAft>
        <a:buChar char="•"/>
        <a:defRPr sz="1050">
          <a:solidFill>
            <a:schemeClr val="tx1"/>
          </a:solidFill>
          <a:latin typeface="+mn-lt"/>
        </a:defRPr>
      </a:lvl3pPr>
      <a:lvl4pPr marL="1200150" indent="-171450" algn="l" rtl="0" eaLnBrk="1" fontAlgn="base" hangingPunct="1">
        <a:spcBef>
          <a:spcPct val="20000"/>
        </a:spcBef>
        <a:spcAft>
          <a:spcPct val="0"/>
        </a:spcAft>
        <a:defRPr sz="900">
          <a:solidFill>
            <a:schemeClr val="tx1"/>
          </a:solidFill>
          <a:latin typeface="+mn-lt"/>
        </a:defRPr>
      </a:lvl4pPr>
      <a:lvl5pPr marL="1543050" indent="-171450" algn="l" rtl="0" eaLnBrk="1" fontAlgn="base" hangingPunct="1">
        <a:spcBef>
          <a:spcPct val="20000"/>
        </a:spcBef>
        <a:spcAft>
          <a:spcPct val="0"/>
        </a:spcAft>
        <a:buChar char="»"/>
        <a:defRPr sz="900">
          <a:solidFill>
            <a:schemeClr val="tx1"/>
          </a:solidFill>
          <a:latin typeface="+mn-lt"/>
        </a:defRPr>
      </a:lvl5pPr>
      <a:lvl6pPr marL="1885950" indent="-171450" algn="l" rtl="0" eaLnBrk="1" fontAlgn="base" hangingPunct="1">
        <a:spcBef>
          <a:spcPct val="20000"/>
        </a:spcBef>
        <a:spcAft>
          <a:spcPct val="0"/>
        </a:spcAft>
        <a:buChar char="»"/>
        <a:defRPr sz="900">
          <a:solidFill>
            <a:schemeClr val="tx1"/>
          </a:solidFill>
          <a:latin typeface="+mn-lt"/>
        </a:defRPr>
      </a:lvl6pPr>
      <a:lvl7pPr marL="2228850" indent="-171450" algn="l" rtl="0" eaLnBrk="1" fontAlgn="base" hangingPunct="1">
        <a:spcBef>
          <a:spcPct val="20000"/>
        </a:spcBef>
        <a:spcAft>
          <a:spcPct val="0"/>
        </a:spcAft>
        <a:buChar char="»"/>
        <a:defRPr sz="900">
          <a:solidFill>
            <a:schemeClr val="tx1"/>
          </a:solidFill>
          <a:latin typeface="+mn-lt"/>
        </a:defRPr>
      </a:lvl7pPr>
      <a:lvl8pPr marL="2571750" indent="-171450" algn="l" rtl="0" eaLnBrk="1" fontAlgn="base" hangingPunct="1">
        <a:spcBef>
          <a:spcPct val="20000"/>
        </a:spcBef>
        <a:spcAft>
          <a:spcPct val="0"/>
        </a:spcAft>
        <a:buChar char="»"/>
        <a:defRPr sz="900">
          <a:solidFill>
            <a:schemeClr val="tx1"/>
          </a:solidFill>
          <a:latin typeface="+mn-lt"/>
        </a:defRPr>
      </a:lvl8pPr>
      <a:lvl9pPr marL="2914650" indent="-171450" algn="l" rtl="0" eaLnBrk="1" fontAlgn="base" hangingPunct="1">
        <a:spcBef>
          <a:spcPct val="20000"/>
        </a:spcBef>
        <a:spcAft>
          <a:spcPct val="0"/>
        </a:spcAft>
        <a:buChar char="»"/>
        <a:defRPr sz="900">
          <a:solidFill>
            <a:schemeClr val="tx1"/>
          </a:solidFill>
          <a:latin typeface="+mn-lt"/>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3"/>
            <a:ext cx="12192000" cy="549275"/>
            <a:chOff x="0" y="0"/>
            <a:chExt cx="5760" cy="576"/>
          </a:xfrm>
        </p:grpSpPr>
        <p:sp>
          <p:nvSpPr>
            <p:cNvPr id="19459" name="Rectangle 3"/>
            <p:cNvSpPr>
              <a:spLocks noChangeArrowheads="1"/>
            </p:cNvSpPr>
            <p:nvPr/>
          </p:nvSpPr>
          <p:spPr bwMode="auto">
            <a:xfrm>
              <a:off x="0" y="0"/>
              <a:ext cx="5760" cy="576"/>
            </a:xfrm>
            <a:prstGeom prst="rect">
              <a:avLst/>
            </a:prstGeom>
            <a:solidFill>
              <a:srgbClr val="1C2C63"/>
            </a:solidFill>
            <a:ln>
              <a:noFill/>
            </a:ln>
            <a:effectLst/>
            <a:extLst/>
          </p:spPr>
          <p:txBody>
            <a:bodyPr anchor="ctr"/>
            <a:lstStyle/>
            <a:p>
              <a:pPr>
                <a:defRPr/>
              </a:pPr>
              <a:endParaRPr lang="es-MX" sz="1350">
                <a:solidFill>
                  <a:srgbClr val="000000"/>
                </a:solidFill>
              </a:endParaRPr>
            </a:p>
          </p:txBody>
        </p:sp>
        <p:sp>
          <p:nvSpPr>
            <p:cNvPr id="19460" name="Line 4"/>
            <p:cNvSpPr>
              <a:spLocks noChangeShapeType="1"/>
            </p:cNvSpPr>
            <p:nvPr/>
          </p:nvSpPr>
          <p:spPr bwMode="auto">
            <a:xfrm>
              <a:off x="0" y="576"/>
              <a:ext cx="5760" cy="0"/>
            </a:xfrm>
            <a:prstGeom prst="line">
              <a:avLst/>
            </a:prstGeom>
            <a:noFill/>
            <a:ln w="57150">
              <a:solidFill>
                <a:srgbClr val="91A0C9"/>
              </a:solidFill>
              <a:round/>
              <a:headEnd/>
              <a:tailEnd/>
            </a:ln>
            <a:effectLst/>
            <a:extLst/>
          </p:spPr>
          <p:txBody>
            <a:bodyPr anchor="ctr"/>
            <a:lstStyle/>
            <a:p>
              <a:pPr>
                <a:defRPr/>
              </a:pPr>
              <a:endParaRPr lang="es-MX" sz="1350">
                <a:solidFill>
                  <a:srgbClr val="000000"/>
                </a:solidFill>
              </a:endParaRPr>
            </a:p>
          </p:txBody>
        </p:sp>
      </p:grpSp>
      <p:sp>
        <p:nvSpPr>
          <p:cNvPr id="1027" name="Rectangle 5"/>
          <p:cNvSpPr>
            <a:spLocks noGrp="1" noChangeArrowheads="1"/>
          </p:cNvSpPr>
          <p:nvPr>
            <p:ph type="title"/>
          </p:nvPr>
        </p:nvSpPr>
        <p:spPr bwMode="auto">
          <a:xfrm>
            <a:off x="334433" y="119342"/>
            <a:ext cx="11413067" cy="369332"/>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smtClean="0"/>
              <a:t>Click to edit Master title style</a:t>
            </a:r>
            <a:endParaRPr lang="es-ES_tradnl" dirty="0" smtClean="0"/>
          </a:p>
        </p:txBody>
      </p:sp>
      <p:sp>
        <p:nvSpPr>
          <p:cNvPr id="1028" name="Rectangle 6"/>
          <p:cNvSpPr>
            <a:spLocks noGrp="1" noChangeArrowheads="1"/>
          </p:cNvSpPr>
          <p:nvPr>
            <p:ph type="body" idx="1"/>
          </p:nvPr>
        </p:nvSpPr>
        <p:spPr bwMode="auto">
          <a:xfrm>
            <a:off x="527053" y="765178"/>
            <a:ext cx="11135783" cy="5472113"/>
          </a:xfrm>
          <a:prstGeom prst="rect">
            <a:avLst/>
          </a:prstGeom>
          <a:noFill/>
          <a:ln w="9525">
            <a:noFill/>
            <a:miter lim="800000"/>
            <a:headEnd/>
            <a:tailEnd/>
          </a:ln>
        </p:spPr>
        <p:txBody>
          <a:bodyPr vert="horz" wrap="square" lIns="91413" tIns="45707" rIns="91413" bIns="45707" numCol="1" anchor="t" anchorCtr="0" compatLnSpc="1">
            <a:prstTxWarp prst="textNoShape">
              <a:avLst/>
            </a:prstTxWarp>
          </a:bodyPr>
          <a:lstStyle/>
          <a:p>
            <a:pPr lvl="0"/>
            <a:r>
              <a:rPr lang="es-ES_tradnl" smtClean="0"/>
              <a:t>Click to edit Master text styles</a:t>
            </a:r>
          </a:p>
          <a:p>
            <a:pPr lvl="1"/>
            <a:r>
              <a:rPr lang="es-ES_tradnl" smtClean="0"/>
              <a:t>Second level</a:t>
            </a:r>
          </a:p>
          <a:p>
            <a:pPr lvl="2"/>
            <a:r>
              <a:rPr lang="es-ES_tradnl" smtClean="0"/>
              <a:t>Third level</a:t>
            </a:r>
          </a:p>
        </p:txBody>
      </p:sp>
      <p:pic>
        <p:nvPicPr>
          <p:cNvPr id="1029" name="Picture 9"/>
          <p:cNvPicPr>
            <a:picLocks noChangeAspect="1" noChangeArrowheads="1"/>
          </p:cNvPicPr>
          <p:nvPr/>
        </p:nvPicPr>
        <p:blipFill>
          <a:blip r:embed="rId8" cstate="print"/>
          <a:srcRect/>
          <a:stretch>
            <a:fillRect/>
          </a:stretch>
        </p:blipFill>
        <p:spPr bwMode="auto">
          <a:xfrm>
            <a:off x="262468" y="6432553"/>
            <a:ext cx="1225551" cy="258763"/>
          </a:xfrm>
          <a:prstGeom prst="rect">
            <a:avLst/>
          </a:prstGeom>
          <a:noFill/>
          <a:ln w="9525">
            <a:noFill/>
            <a:miter lim="800000"/>
            <a:headEnd/>
            <a:tailEnd/>
          </a:ln>
        </p:spPr>
      </p:pic>
      <p:sp>
        <p:nvSpPr>
          <p:cNvPr id="19466" name="Text Box 10"/>
          <p:cNvSpPr txBox="1">
            <a:spLocks noChangeArrowheads="1"/>
          </p:cNvSpPr>
          <p:nvPr/>
        </p:nvSpPr>
        <p:spPr bwMode="auto">
          <a:xfrm>
            <a:off x="11854087" y="6537134"/>
            <a:ext cx="141064" cy="138499"/>
          </a:xfrm>
          <a:prstGeom prst="rect">
            <a:avLst/>
          </a:prstGeom>
          <a:noFill/>
          <a:ln>
            <a:noFill/>
          </a:ln>
          <a:effectLst/>
          <a:extLst/>
        </p:spPr>
        <p:txBody>
          <a:bodyPr wrap="none" lIns="0" tIns="0" rIns="0" bIns="0" anchor="ctr">
            <a:spAutoFit/>
          </a:bodyPr>
          <a:lstStyle/>
          <a:p>
            <a:pPr algn="r">
              <a:spcBef>
                <a:spcPct val="50000"/>
              </a:spcBef>
              <a:defRPr/>
            </a:pPr>
            <a:fld id="{44E2A690-8390-4C0C-B98E-B7C582AF63FE}" type="slidenum">
              <a:rPr lang="en-US" sz="900" b="1">
                <a:solidFill>
                  <a:srgbClr val="000000"/>
                </a:solidFill>
              </a:rPr>
              <a:pPr algn="r">
                <a:spcBef>
                  <a:spcPct val="50000"/>
                </a:spcBef>
                <a:defRPr/>
              </a:pPr>
              <a:t>‹#›</a:t>
            </a:fld>
            <a:endParaRPr lang="en-US" sz="900" b="1">
              <a:solidFill>
                <a:srgbClr val="000000"/>
              </a:solidFill>
            </a:endParaRPr>
          </a:p>
        </p:txBody>
      </p:sp>
      <p:sp>
        <p:nvSpPr>
          <p:cNvPr id="9" name="Rectangle 8"/>
          <p:cNvSpPr/>
          <p:nvPr/>
        </p:nvSpPr>
        <p:spPr>
          <a:xfrm>
            <a:off x="263692" y="6669940"/>
            <a:ext cx="11664619" cy="184666"/>
          </a:xfrm>
          <a:prstGeom prst="rect">
            <a:avLst/>
          </a:prstGeom>
        </p:spPr>
        <p:txBody>
          <a:bodyPr wrap="square">
            <a:spAutoFit/>
          </a:bodyPr>
          <a:lstStyle/>
          <a:p>
            <a:r>
              <a:rPr lang="es-MX" sz="600" i="1" dirty="0">
                <a:solidFill>
                  <a:srgbClr val="000000"/>
                </a:solidFill>
              </a:rPr>
              <a:t>Información </a:t>
            </a:r>
            <a:r>
              <a:rPr lang="es-MX" sz="600" i="1" dirty="0" smtClean="0">
                <a:solidFill>
                  <a:srgbClr val="000000"/>
                </a:solidFill>
              </a:rPr>
              <a:t>confidencial. </a:t>
            </a:r>
            <a:r>
              <a:rPr lang="es-MX" sz="600" i="1" dirty="0">
                <a:solidFill>
                  <a:srgbClr val="000000"/>
                </a:solidFill>
              </a:rPr>
              <a:t>Esta información fue preparada por Sintec para uso del cliente. </a:t>
            </a:r>
            <a:r>
              <a:rPr lang="es-MX" sz="600" i="1" dirty="0" smtClean="0">
                <a:solidFill>
                  <a:srgbClr val="000000"/>
                </a:solidFill>
              </a:rPr>
              <a:t>Está </a:t>
            </a:r>
            <a:r>
              <a:rPr lang="es-MX" sz="600" i="1" dirty="0">
                <a:solidFill>
                  <a:srgbClr val="000000"/>
                </a:solidFill>
              </a:rPr>
              <a:t>prohibido compartirla con cualquier tercera parte sin el permiso previo por escrito de Sintec.</a:t>
            </a:r>
          </a:p>
        </p:txBody>
      </p:sp>
    </p:spTree>
    <p:extLst>
      <p:ext uri="{BB962C8B-B14F-4D97-AF65-F5344CB8AC3E}">
        <p14:creationId xmlns:p14="http://schemas.microsoft.com/office/powerpoint/2010/main" val="408007769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Lst>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342900" algn="l" rtl="0" eaLnBrk="1" fontAlgn="base" hangingPunct="1">
        <a:spcBef>
          <a:spcPct val="0"/>
        </a:spcBef>
        <a:spcAft>
          <a:spcPct val="0"/>
        </a:spcAft>
        <a:defRPr b="1">
          <a:solidFill>
            <a:schemeClr val="bg1"/>
          </a:solidFill>
          <a:latin typeface="Arial" charset="0"/>
        </a:defRPr>
      </a:lvl6pPr>
      <a:lvl7pPr marL="685800" algn="l" rtl="0" eaLnBrk="1" fontAlgn="base" hangingPunct="1">
        <a:spcBef>
          <a:spcPct val="0"/>
        </a:spcBef>
        <a:spcAft>
          <a:spcPct val="0"/>
        </a:spcAft>
        <a:defRPr b="1">
          <a:solidFill>
            <a:schemeClr val="bg1"/>
          </a:solidFill>
          <a:latin typeface="Arial" charset="0"/>
        </a:defRPr>
      </a:lvl7pPr>
      <a:lvl8pPr marL="1028700" algn="l" rtl="0" eaLnBrk="1" fontAlgn="base" hangingPunct="1">
        <a:spcBef>
          <a:spcPct val="0"/>
        </a:spcBef>
        <a:spcAft>
          <a:spcPct val="0"/>
        </a:spcAft>
        <a:defRPr b="1">
          <a:solidFill>
            <a:schemeClr val="bg1"/>
          </a:solidFill>
          <a:latin typeface="Arial" charset="0"/>
        </a:defRPr>
      </a:lvl8pPr>
      <a:lvl9pPr marL="1371600" algn="l" rtl="0" eaLnBrk="1" fontAlgn="base" hangingPunct="1">
        <a:spcBef>
          <a:spcPct val="0"/>
        </a:spcBef>
        <a:spcAft>
          <a:spcPct val="0"/>
        </a:spcAft>
        <a:defRPr b="1">
          <a:solidFill>
            <a:schemeClr val="bg1"/>
          </a:solidFill>
          <a:latin typeface="Arial" charset="0"/>
        </a:defRPr>
      </a:lvl9pPr>
    </p:titleStyle>
    <p:bodyStyle>
      <a:lvl1pPr marL="257175" indent="-257175" algn="l" rtl="0" eaLnBrk="1" fontAlgn="base" hangingPunct="1">
        <a:spcBef>
          <a:spcPct val="20000"/>
        </a:spcBef>
        <a:spcAft>
          <a:spcPct val="0"/>
        </a:spcAft>
        <a:defRPr sz="1500" b="1">
          <a:solidFill>
            <a:schemeClr val="tx1"/>
          </a:solidFill>
          <a:latin typeface="+mn-lt"/>
          <a:ea typeface="+mn-ea"/>
          <a:cs typeface="+mn-cs"/>
        </a:defRPr>
      </a:lvl1pPr>
      <a:lvl2pPr marL="557213" indent="-214313" algn="l" rtl="0" eaLnBrk="1" fontAlgn="base" hangingPunct="1">
        <a:spcBef>
          <a:spcPct val="20000"/>
        </a:spcBef>
        <a:spcAft>
          <a:spcPct val="0"/>
        </a:spcAft>
        <a:defRPr sz="1500">
          <a:solidFill>
            <a:schemeClr val="tx1"/>
          </a:solidFill>
          <a:latin typeface="+mn-lt"/>
        </a:defRPr>
      </a:lvl2pPr>
      <a:lvl3pPr marL="857250" indent="-171450" algn="l" rtl="0" eaLnBrk="1" fontAlgn="base" hangingPunct="1">
        <a:spcBef>
          <a:spcPct val="20000"/>
        </a:spcBef>
        <a:spcAft>
          <a:spcPct val="0"/>
        </a:spcAft>
        <a:buChar char="•"/>
        <a:defRPr sz="1050">
          <a:solidFill>
            <a:schemeClr val="tx1"/>
          </a:solidFill>
          <a:latin typeface="+mn-lt"/>
        </a:defRPr>
      </a:lvl3pPr>
      <a:lvl4pPr marL="1200150" indent="-171450" algn="l" rtl="0" eaLnBrk="1" fontAlgn="base" hangingPunct="1">
        <a:spcBef>
          <a:spcPct val="20000"/>
        </a:spcBef>
        <a:spcAft>
          <a:spcPct val="0"/>
        </a:spcAft>
        <a:defRPr sz="900">
          <a:solidFill>
            <a:schemeClr val="tx1"/>
          </a:solidFill>
          <a:latin typeface="+mn-lt"/>
        </a:defRPr>
      </a:lvl4pPr>
      <a:lvl5pPr marL="1543050" indent="-171450" algn="l" rtl="0" eaLnBrk="1" fontAlgn="base" hangingPunct="1">
        <a:spcBef>
          <a:spcPct val="20000"/>
        </a:spcBef>
        <a:spcAft>
          <a:spcPct val="0"/>
        </a:spcAft>
        <a:buChar char="»"/>
        <a:defRPr sz="900">
          <a:solidFill>
            <a:schemeClr val="tx1"/>
          </a:solidFill>
          <a:latin typeface="+mn-lt"/>
        </a:defRPr>
      </a:lvl5pPr>
      <a:lvl6pPr marL="1885950" indent="-171450" algn="l" rtl="0" eaLnBrk="1" fontAlgn="base" hangingPunct="1">
        <a:spcBef>
          <a:spcPct val="20000"/>
        </a:spcBef>
        <a:spcAft>
          <a:spcPct val="0"/>
        </a:spcAft>
        <a:buChar char="»"/>
        <a:defRPr sz="900">
          <a:solidFill>
            <a:schemeClr val="tx1"/>
          </a:solidFill>
          <a:latin typeface="+mn-lt"/>
        </a:defRPr>
      </a:lvl6pPr>
      <a:lvl7pPr marL="2228850" indent="-171450" algn="l" rtl="0" eaLnBrk="1" fontAlgn="base" hangingPunct="1">
        <a:spcBef>
          <a:spcPct val="20000"/>
        </a:spcBef>
        <a:spcAft>
          <a:spcPct val="0"/>
        </a:spcAft>
        <a:buChar char="»"/>
        <a:defRPr sz="900">
          <a:solidFill>
            <a:schemeClr val="tx1"/>
          </a:solidFill>
          <a:latin typeface="+mn-lt"/>
        </a:defRPr>
      </a:lvl7pPr>
      <a:lvl8pPr marL="2571750" indent="-171450" algn="l" rtl="0" eaLnBrk="1" fontAlgn="base" hangingPunct="1">
        <a:spcBef>
          <a:spcPct val="20000"/>
        </a:spcBef>
        <a:spcAft>
          <a:spcPct val="0"/>
        </a:spcAft>
        <a:buChar char="»"/>
        <a:defRPr sz="900">
          <a:solidFill>
            <a:schemeClr val="tx1"/>
          </a:solidFill>
          <a:latin typeface="+mn-lt"/>
        </a:defRPr>
      </a:lvl8pPr>
      <a:lvl9pPr marL="2914650" indent="-171450" algn="l" rtl="0" eaLnBrk="1" fontAlgn="base" hangingPunct="1">
        <a:spcBef>
          <a:spcPct val="20000"/>
        </a:spcBef>
        <a:spcAft>
          <a:spcPct val="0"/>
        </a:spcAft>
        <a:buChar char="»"/>
        <a:defRPr sz="900">
          <a:solidFill>
            <a:schemeClr val="tx1"/>
          </a:solidFill>
          <a:latin typeface="+mn-lt"/>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3"/>
            <a:ext cx="12192000" cy="549275"/>
            <a:chOff x="0" y="0"/>
            <a:chExt cx="5760" cy="576"/>
          </a:xfrm>
        </p:grpSpPr>
        <p:sp>
          <p:nvSpPr>
            <p:cNvPr id="19459" name="Rectangle 3"/>
            <p:cNvSpPr>
              <a:spLocks noChangeArrowheads="1"/>
            </p:cNvSpPr>
            <p:nvPr/>
          </p:nvSpPr>
          <p:spPr bwMode="auto">
            <a:xfrm>
              <a:off x="0" y="0"/>
              <a:ext cx="5760" cy="576"/>
            </a:xfrm>
            <a:prstGeom prst="rect">
              <a:avLst/>
            </a:prstGeom>
            <a:solidFill>
              <a:srgbClr val="1C2C63"/>
            </a:solidFill>
            <a:ln>
              <a:noFill/>
            </a:ln>
            <a:effectLst/>
            <a:extLst/>
          </p:spPr>
          <p:txBody>
            <a:bodyPr anchor="ctr"/>
            <a:lstStyle/>
            <a:p>
              <a:pPr>
                <a:defRPr/>
              </a:pPr>
              <a:endParaRPr lang="es-MX" sz="1350">
                <a:solidFill>
                  <a:srgbClr val="000000"/>
                </a:solidFill>
                <a:latin typeface="Arial"/>
              </a:endParaRPr>
            </a:p>
          </p:txBody>
        </p:sp>
        <p:sp>
          <p:nvSpPr>
            <p:cNvPr id="19460" name="Line 4"/>
            <p:cNvSpPr>
              <a:spLocks noChangeShapeType="1"/>
            </p:cNvSpPr>
            <p:nvPr/>
          </p:nvSpPr>
          <p:spPr bwMode="auto">
            <a:xfrm>
              <a:off x="0" y="576"/>
              <a:ext cx="5760" cy="0"/>
            </a:xfrm>
            <a:prstGeom prst="line">
              <a:avLst/>
            </a:prstGeom>
            <a:noFill/>
            <a:ln w="57150">
              <a:solidFill>
                <a:srgbClr val="91A0C9"/>
              </a:solidFill>
              <a:round/>
              <a:headEnd/>
              <a:tailEnd/>
            </a:ln>
            <a:effectLst/>
            <a:extLst/>
          </p:spPr>
          <p:txBody>
            <a:bodyPr anchor="ctr"/>
            <a:lstStyle/>
            <a:p>
              <a:pPr>
                <a:defRPr/>
              </a:pPr>
              <a:endParaRPr lang="es-MX" sz="1350">
                <a:solidFill>
                  <a:srgbClr val="000000"/>
                </a:solidFill>
                <a:latin typeface="Arial"/>
              </a:endParaRPr>
            </a:p>
          </p:txBody>
        </p:sp>
      </p:grpSp>
      <p:sp>
        <p:nvSpPr>
          <p:cNvPr id="1027" name="Rectangle 5"/>
          <p:cNvSpPr>
            <a:spLocks noGrp="1" noChangeArrowheads="1"/>
          </p:cNvSpPr>
          <p:nvPr>
            <p:ph type="title"/>
          </p:nvPr>
        </p:nvSpPr>
        <p:spPr bwMode="auto">
          <a:xfrm>
            <a:off x="334433" y="119342"/>
            <a:ext cx="11413067" cy="369332"/>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smtClean="0"/>
              <a:t>Click to edit Master title style</a:t>
            </a:r>
            <a:endParaRPr lang="es-ES_tradnl" dirty="0" smtClean="0"/>
          </a:p>
        </p:txBody>
      </p:sp>
      <p:sp>
        <p:nvSpPr>
          <p:cNvPr id="1028" name="Rectangle 6"/>
          <p:cNvSpPr>
            <a:spLocks noGrp="1" noChangeArrowheads="1"/>
          </p:cNvSpPr>
          <p:nvPr>
            <p:ph type="body" idx="1"/>
          </p:nvPr>
        </p:nvSpPr>
        <p:spPr bwMode="auto">
          <a:xfrm>
            <a:off x="527053" y="765178"/>
            <a:ext cx="11135783" cy="5472113"/>
          </a:xfrm>
          <a:prstGeom prst="rect">
            <a:avLst/>
          </a:prstGeom>
          <a:noFill/>
          <a:ln w="9525">
            <a:noFill/>
            <a:miter lim="800000"/>
            <a:headEnd/>
            <a:tailEnd/>
          </a:ln>
        </p:spPr>
        <p:txBody>
          <a:bodyPr vert="horz" wrap="square" lIns="91413" tIns="45707" rIns="91413" bIns="45707" numCol="1" anchor="t" anchorCtr="0" compatLnSpc="1">
            <a:prstTxWarp prst="textNoShape">
              <a:avLst/>
            </a:prstTxWarp>
          </a:bodyPr>
          <a:lstStyle/>
          <a:p>
            <a:pPr lvl="0"/>
            <a:r>
              <a:rPr lang="es-ES_tradnl" smtClean="0"/>
              <a:t>Click to edit Master text styles</a:t>
            </a:r>
          </a:p>
          <a:p>
            <a:pPr lvl="1"/>
            <a:r>
              <a:rPr lang="es-ES_tradnl" smtClean="0"/>
              <a:t>Second level</a:t>
            </a:r>
          </a:p>
          <a:p>
            <a:pPr lvl="2"/>
            <a:r>
              <a:rPr lang="es-ES_tradnl" smtClean="0"/>
              <a:t>Third level</a:t>
            </a:r>
          </a:p>
        </p:txBody>
      </p:sp>
      <p:pic>
        <p:nvPicPr>
          <p:cNvPr id="1029" name="Picture 9"/>
          <p:cNvPicPr>
            <a:picLocks noChangeAspect="1" noChangeArrowheads="1"/>
          </p:cNvPicPr>
          <p:nvPr/>
        </p:nvPicPr>
        <p:blipFill>
          <a:blip r:embed="rId8" cstate="print"/>
          <a:srcRect/>
          <a:stretch>
            <a:fillRect/>
          </a:stretch>
        </p:blipFill>
        <p:spPr bwMode="auto">
          <a:xfrm>
            <a:off x="262468" y="6432553"/>
            <a:ext cx="1225551" cy="258763"/>
          </a:xfrm>
          <a:prstGeom prst="rect">
            <a:avLst/>
          </a:prstGeom>
          <a:noFill/>
          <a:ln w="9525">
            <a:noFill/>
            <a:miter lim="800000"/>
            <a:headEnd/>
            <a:tailEnd/>
          </a:ln>
        </p:spPr>
      </p:pic>
      <p:sp>
        <p:nvSpPr>
          <p:cNvPr id="19466" name="Text Box 10"/>
          <p:cNvSpPr txBox="1">
            <a:spLocks noChangeArrowheads="1"/>
          </p:cNvSpPr>
          <p:nvPr/>
        </p:nvSpPr>
        <p:spPr bwMode="auto">
          <a:xfrm>
            <a:off x="11854087" y="6537134"/>
            <a:ext cx="141064" cy="138499"/>
          </a:xfrm>
          <a:prstGeom prst="rect">
            <a:avLst/>
          </a:prstGeom>
          <a:noFill/>
          <a:ln>
            <a:noFill/>
          </a:ln>
          <a:effectLst/>
          <a:extLst/>
        </p:spPr>
        <p:txBody>
          <a:bodyPr wrap="none" lIns="0" tIns="0" rIns="0" bIns="0" anchor="ctr">
            <a:spAutoFit/>
          </a:bodyPr>
          <a:lstStyle/>
          <a:p>
            <a:pPr algn="r">
              <a:spcBef>
                <a:spcPct val="50000"/>
              </a:spcBef>
              <a:defRPr/>
            </a:pPr>
            <a:fld id="{44E2A690-8390-4C0C-B98E-B7C582AF63FE}" type="slidenum">
              <a:rPr lang="en-US" sz="900" b="1">
                <a:solidFill>
                  <a:srgbClr val="000000"/>
                </a:solidFill>
                <a:latin typeface="Arial"/>
              </a:rPr>
              <a:pPr algn="r">
                <a:spcBef>
                  <a:spcPct val="50000"/>
                </a:spcBef>
                <a:defRPr/>
              </a:pPr>
              <a:t>‹#›</a:t>
            </a:fld>
            <a:endParaRPr lang="en-US" sz="900" b="1">
              <a:solidFill>
                <a:srgbClr val="000000"/>
              </a:solidFill>
              <a:latin typeface="Arial"/>
            </a:endParaRPr>
          </a:p>
        </p:txBody>
      </p:sp>
      <p:sp>
        <p:nvSpPr>
          <p:cNvPr id="9" name="Rectangle 8"/>
          <p:cNvSpPr/>
          <p:nvPr/>
        </p:nvSpPr>
        <p:spPr>
          <a:xfrm>
            <a:off x="263692" y="6669940"/>
            <a:ext cx="11664619" cy="184666"/>
          </a:xfrm>
          <a:prstGeom prst="rect">
            <a:avLst/>
          </a:prstGeom>
        </p:spPr>
        <p:txBody>
          <a:bodyPr wrap="square">
            <a:spAutoFit/>
          </a:bodyPr>
          <a:lstStyle/>
          <a:p>
            <a:r>
              <a:rPr lang="es-MX" sz="600" i="1" dirty="0">
                <a:solidFill>
                  <a:srgbClr val="000000"/>
                </a:solidFill>
                <a:latin typeface="Arial"/>
              </a:rPr>
              <a:t>Información </a:t>
            </a:r>
            <a:r>
              <a:rPr lang="es-MX" sz="600" i="1" dirty="0" smtClean="0">
                <a:solidFill>
                  <a:srgbClr val="000000"/>
                </a:solidFill>
                <a:latin typeface="Arial"/>
              </a:rPr>
              <a:t>confidencial. </a:t>
            </a:r>
            <a:r>
              <a:rPr lang="es-MX" sz="600" i="1" dirty="0">
                <a:solidFill>
                  <a:srgbClr val="000000"/>
                </a:solidFill>
                <a:latin typeface="Arial"/>
              </a:rPr>
              <a:t>Esta información fue preparada por Sintec para uso del cliente. </a:t>
            </a:r>
            <a:r>
              <a:rPr lang="es-MX" sz="600" i="1" dirty="0" smtClean="0">
                <a:solidFill>
                  <a:srgbClr val="000000"/>
                </a:solidFill>
                <a:latin typeface="Arial"/>
              </a:rPr>
              <a:t>Está </a:t>
            </a:r>
            <a:r>
              <a:rPr lang="es-MX" sz="600" i="1" dirty="0">
                <a:solidFill>
                  <a:srgbClr val="000000"/>
                </a:solidFill>
                <a:latin typeface="Arial"/>
              </a:rPr>
              <a:t>prohibido compartirla con cualquier tercera parte sin el permiso previo por escrito de Sintec.</a:t>
            </a:r>
          </a:p>
        </p:txBody>
      </p:sp>
    </p:spTree>
    <p:extLst>
      <p:ext uri="{BB962C8B-B14F-4D97-AF65-F5344CB8AC3E}">
        <p14:creationId xmlns:p14="http://schemas.microsoft.com/office/powerpoint/2010/main" val="76130950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Lst>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342900" algn="l" rtl="0" eaLnBrk="1" fontAlgn="base" hangingPunct="1">
        <a:spcBef>
          <a:spcPct val="0"/>
        </a:spcBef>
        <a:spcAft>
          <a:spcPct val="0"/>
        </a:spcAft>
        <a:defRPr b="1">
          <a:solidFill>
            <a:schemeClr val="bg1"/>
          </a:solidFill>
          <a:latin typeface="Arial" charset="0"/>
        </a:defRPr>
      </a:lvl6pPr>
      <a:lvl7pPr marL="685800" algn="l" rtl="0" eaLnBrk="1" fontAlgn="base" hangingPunct="1">
        <a:spcBef>
          <a:spcPct val="0"/>
        </a:spcBef>
        <a:spcAft>
          <a:spcPct val="0"/>
        </a:spcAft>
        <a:defRPr b="1">
          <a:solidFill>
            <a:schemeClr val="bg1"/>
          </a:solidFill>
          <a:latin typeface="Arial" charset="0"/>
        </a:defRPr>
      </a:lvl7pPr>
      <a:lvl8pPr marL="1028700" algn="l" rtl="0" eaLnBrk="1" fontAlgn="base" hangingPunct="1">
        <a:spcBef>
          <a:spcPct val="0"/>
        </a:spcBef>
        <a:spcAft>
          <a:spcPct val="0"/>
        </a:spcAft>
        <a:defRPr b="1">
          <a:solidFill>
            <a:schemeClr val="bg1"/>
          </a:solidFill>
          <a:latin typeface="Arial" charset="0"/>
        </a:defRPr>
      </a:lvl8pPr>
      <a:lvl9pPr marL="1371600" algn="l" rtl="0" eaLnBrk="1" fontAlgn="base" hangingPunct="1">
        <a:spcBef>
          <a:spcPct val="0"/>
        </a:spcBef>
        <a:spcAft>
          <a:spcPct val="0"/>
        </a:spcAft>
        <a:defRPr b="1">
          <a:solidFill>
            <a:schemeClr val="bg1"/>
          </a:solidFill>
          <a:latin typeface="Arial" charset="0"/>
        </a:defRPr>
      </a:lvl9pPr>
    </p:titleStyle>
    <p:bodyStyle>
      <a:lvl1pPr marL="257175" indent="-257175" algn="l" rtl="0" eaLnBrk="1" fontAlgn="base" hangingPunct="1">
        <a:spcBef>
          <a:spcPct val="20000"/>
        </a:spcBef>
        <a:spcAft>
          <a:spcPct val="0"/>
        </a:spcAft>
        <a:defRPr sz="1500" b="1">
          <a:solidFill>
            <a:schemeClr val="tx1"/>
          </a:solidFill>
          <a:latin typeface="+mn-lt"/>
          <a:ea typeface="+mn-ea"/>
          <a:cs typeface="+mn-cs"/>
        </a:defRPr>
      </a:lvl1pPr>
      <a:lvl2pPr marL="557213" indent="-214313" algn="l" rtl="0" eaLnBrk="1" fontAlgn="base" hangingPunct="1">
        <a:spcBef>
          <a:spcPct val="20000"/>
        </a:spcBef>
        <a:spcAft>
          <a:spcPct val="0"/>
        </a:spcAft>
        <a:defRPr sz="1500">
          <a:solidFill>
            <a:schemeClr val="tx1"/>
          </a:solidFill>
          <a:latin typeface="+mn-lt"/>
        </a:defRPr>
      </a:lvl2pPr>
      <a:lvl3pPr marL="857250" indent="-171450" algn="l" rtl="0" eaLnBrk="1" fontAlgn="base" hangingPunct="1">
        <a:spcBef>
          <a:spcPct val="20000"/>
        </a:spcBef>
        <a:spcAft>
          <a:spcPct val="0"/>
        </a:spcAft>
        <a:buChar char="•"/>
        <a:defRPr sz="1050">
          <a:solidFill>
            <a:schemeClr val="tx1"/>
          </a:solidFill>
          <a:latin typeface="+mn-lt"/>
        </a:defRPr>
      </a:lvl3pPr>
      <a:lvl4pPr marL="1200150" indent="-171450" algn="l" rtl="0" eaLnBrk="1" fontAlgn="base" hangingPunct="1">
        <a:spcBef>
          <a:spcPct val="20000"/>
        </a:spcBef>
        <a:spcAft>
          <a:spcPct val="0"/>
        </a:spcAft>
        <a:defRPr sz="900">
          <a:solidFill>
            <a:schemeClr val="tx1"/>
          </a:solidFill>
          <a:latin typeface="+mn-lt"/>
        </a:defRPr>
      </a:lvl4pPr>
      <a:lvl5pPr marL="1543050" indent="-171450" algn="l" rtl="0" eaLnBrk="1" fontAlgn="base" hangingPunct="1">
        <a:spcBef>
          <a:spcPct val="20000"/>
        </a:spcBef>
        <a:spcAft>
          <a:spcPct val="0"/>
        </a:spcAft>
        <a:buChar char="»"/>
        <a:defRPr sz="900">
          <a:solidFill>
            <a:schemeClr val="tx1"/>
          </a:solidFill>
          <a:latin typeface="+mn-lt"/>
        </a:defRPr>
      </a:lvl5pPr>
      <a:lvl6pPr marL="1885950" indent="-171450" algn="l" rtl="0" eaLnBrk="1" fontAlgn="base" hangingPunct="1">
        <a:spcBef>
          <a:spcPct val="20000"/>
        </a:spcBef>
        <a:spcAft>
          <a:spcPct val="0"/>
        </a:spcAft>
        <a:buChar char="»"/>
        <a:defRPr sz="900">
          <a:solidFill>
            <a:schemeClr val="tx1"/>
          </a:solidFill>
          <a:latin typeface="+mn-lt"/>
        </a:defRPr>
      </a:lvl6pPr>
      <a:lvl7pPr marL="2228850" indent="-171450" algn="l" rtl="0" eaLnBrk="1" fontAlgn="base" hangingPunct="1">
        <a:spcBef>
          <a:spcPct val="20000"/>
        </a:spcBef>
        <a:spcAft>
          <a:spcPct val="0"/>
        </a:spcAft>
        <a:buChar char="»"/>
        <a:defRPr sz="900">
          <a:solidFill>
            <a:schemeClr val="tx1"/>
          </a:solidFill>
          <a:latin typeface="+mn-lt"/>
        </a:defRPr>
      </a:lvl7pPr>
      <a:lvl8pPr marL="2571750" indent="-171450" algn="l" rtl="0" eaLnBrk="1" fontAlgn="base" hangingPunct="1">
        <a:spcBef>
          <a:spcPct val="20000"/>
        </a:spcBef>
        <a:spcAft>
          <a:spcPct val="0"/>
        </a:spcAft>
        <a:buChar char="»"/>
        <a:defRPr sz="900">
          <a:solidFill>
            <a:schemeClr val="tx1"/>
          </a:solidFill>
          <a:latin typeface="+mn-lt"/>
        </a:defRPr>
      </a:lvl8pPr>
      <a:lvl9pPr marL="2914650" indent="-171450" algn="l" rtl="0" eaLnBrk="1" fontAlgn="base" hangingPunct="1">
        <a:spcBef>
          <a:spcPct val="20000"/>
        </a:spcBef>
        <a:spcAft>
          <a:spcPct val="0"/>
        </a:spcAft>
        <a:buChar char="»"/>
        <a:defRPr sz="900">
          <a:solidFill>
            <a:schemeClr val="tx1"/>
          </a:solidFill>
          <a:latin typeface="+mn-lt"/>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microsoft.com/office/2007/relationships/media" Target="../media/media2.m4a"/><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4.png"/><Relationship Id="rId5" Type="http://schemas.openxmlformats.org/officeDocument/2006/relationships/slideLayout" Target="../slideLayouts/slideLayout68.xml"/><Relationship Id="rId4" Type="http://schemas.openxmlformats.org/officeDocument/2006/relationships/audio" Target="../media/media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68.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68.xml"/><Relationship Id="rId4" Type="http://schemas.openxmlformats.org/officeDocument/2006/relationships/image" Target="../media/image2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07" y="413266"/>
            <a:ext cx="8163368" cy="1496994"/>
          </a:xfrm>
        </p:spPr>
        <p:txBody>
          <a:bodyPr>
            <a:normAutofit/>
          </a:bodyPr>
          <a:lstStyle/>
          <a:p>
            <a:r>
              <a:rPr lang="en-US" sz="4400" dirty="0" smtClean="0"/>
              <a:t>6. Optimization </a:t>
            </a:r>
            <a:br>
              <a:rPr lang="en-US" sz="4400" dirty="0" smtClean="0"/>
            </a:br>
            <a:r>
              <a:rPr lang="en-US" sz="4400" dirty="0" smtClean="0"/>
              <a:t>Linear programming</a:t>
            </a:r>
            <a:endParaRPr lang="es-MX" sz="4400" dirty="0"/>
          </a:p>
        </p:txBody>
      </p:sp>
      <p:sp>
        <p:nvSpPr>
          <p:cNvPr id="3" name="Subtitle 2"/>
          <p:cNvSpPr>
            <a:spLocks noGrp="1"/>
          </p:cNvSpPr>
          <p:nvPr>
            <p:ph type="subTitle" idx="1"/>
          </p:nvPr>
        </p:nvSpPr>
        <p:spPr/>
        <p:txBody>
          <a:bodyPr/>
          <a:lstStyle/>
          <a:p>
            <a:r>
              <a:rPr lang="es-MX" dirty="0" smtClean="0"/>
              <a:t>Laura Hervert Escobar</a:t>
            </a:r>
            <a:endParaRPr lang="es-MX" dirty="0"/>
          </a:p>
        </p:txBody>
      </p:sp>
    </p:spTree>
    <p:extLst>
      <p:ext uri="{BB962C8B-B14F-4D97-AF65-F5344CB8AC3E}">
        <p14:creationId xmlns:p14="http://schemas.microsoft.com/office/powerpoint/2010/main" val="1343393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Algebraic</a:t>
            </a:r>
            <a:r>
              <a:rPr lang="es-MX" dirty="0" smtClean="0"/>
              <a:t> </a:t>
            </a:r>
            <a:r>
              <a:rPr lang="es-MX" dirty="0" err="1" smtClean="0"/>
              <a:t>modelling</a:t>
            </a:r>
            <a:r>
              <a:rPr lang="es-MX" dirty="0" smtClean="0"/>
              <a:t> </a:t>
            </a:r>
            <a:r>
              <a:rPr lang="es-MX" dirty="0" err="1" smtClean="0"/>
              <a:t>language</a:t>
            </a:r>
            <a:endParaRPr lang="es-MX" dirty="0"/>
          </a:p>
        </p:txBody>
      </p:sp>
      <p:sp>
        <p:nvSpPr>
          <p:cNvPr id="3" name="Content Placeholder 2"/>
          <p:cNvSpPr>
            <a:spLocks noGrp="1"/>
          </p:cNvSpPr>
          <p:nvPr>
            <p:ph sz="quarter" idx="10"/>
          </p:nvPr>
        </p:nvSpPr>
        <p:spPr/>
        <p:txBody>
          <a:bodyPr>
            <a:normAutofit fontScale="92500" lnSpcReduction="20000"/>
          </a:bodyPr>
          <a:lstStyle/>
          <a:p>
            <a:r>
              <a:rPr lang="en-US" dirty="0"/>
              <a:t>Generally speaking, we follow a four-step process in modeling</a:t>
            </a:r>
            <a:r>
              <a:rPr lang="en-US" dirty="0" smtClean="0"/>
              <a:t>.</a:t>
            </a:r>
          </a:p>
          <a:p>
            <a:pPr marL="914400" lvl="1" indent="-457200">
              <a:buFont typeface="+mj-lt"/>
              <a:buAutoNum type="arabicPeriod"/>
            </a:pPr>
            <a:r>
              <a:rPr lang="en-US" dirty="0" smtClean="0"/>
              <a:t>Develop </a:t>
            </a:r>
            <a:r>
              <a:rPr lang="en-US" dirty="0"/>
              <a:t>an abstract model</a:t>
            </a:r>
            <a:r>
              <a:rPr lang="en-US" dirty="0" smtClean="0"/>
              <a:t>.</a:t>
            </a:r>
          </a:p>
          <a:p>
            <a:pPr marL="914400" lvl="1" indent="-457200">
              <a:buFont typeface="+mj-lt"/>
              <a:buAutoNum type="arabicPeriod"/>
            </a:pPr>
            <a:r>
              <a:rPr lang="en-US" dirty="0" smtClean="0"/>
              <a:t>Populate </a:t>
            </a:r>
            <a:r>
              <a:rPr lang="en-US" dirty="0"/>
              <a:t>the model with data</a:t>
            </a:r>
            <a:r>
              <a:rPr lang="en-US" dirty="0" smtClean="0"/>
              <a:t>.</a:t>
            </a:r>
          </a:p>
          <a:p>
            <a:pPr marL="914400" lvl="1" indent="-457200">
              <a:buFont typeface="+mj-lt"/>
              <a:buAutoNum type="arabicPeriod"/>
            </a:pPr>
            <a:r>
              <a:rPr lang="en-US" dirty="0" smtClean="0"/>
              <a:t>Solve </a:t>
            </a:r>
            <a:r>
              <a:rPr lang="en-US" dirty="0"/>
              <a:t>the model</a:t>
            </a:r>
            <a:r>
              <a:rPr lang="en-US" dirty="0" smtClean="0"/>
              <a:t>.</a:t>
            </a:r>
          </a:p>
          <a:p>
            <a:pPr marL="914400" lvl="1" indent="-457200">
              <a:buFont typeface="+mj-lt"/>
              <a:buAutoNum type="arabicPeriod"/>
            </a:pPr>
            <a:r>
              <a:rPr lang="en-US" dirty="0" smtClean="0"/>
              <a:t>Analyze </a:t>
            </a:r>
            <a:r>
              <a:rPr lang="en-US" dirty="0"/>
              <a:t>the results</a:t>
            </a:r>
            <a:r>
              <a:rPr lang="en-US" dirty="0" smtClean="0"/>
              <a:t>.</a:t>
            </a:r>
          </a:p>
          <a:p>
            <a:r>
              <a:rPr lang="en-US" dirty="0" smtClean="0"/>
              <a:t>These </a:t>
            </a:r>
            <a:r>
              <a:rPr lang="en-US" dirty="0"/>
              <a:t>four steps generally involve different pieces of software working </a:t>
            </a:r>
            <a:r>
              <a:rPr lang="en-US" dirty="0" smtClean="0"/>
              <a:t>in concert.</a:t>
            </a:r>
          </a:p>
          <a:p>
            <a:r>
              <a:rPr lang="en-US" dirty="0" smtClean="0"/>
              <a:t>For </a:t>
            </a:r>
            <a:r>
              <a:rPr lang="en-US" dirty="0"/>
              <a:t>mathematical programs, the modeling is often done with </a:t>
            </a:r>
            <a:r>
              <a:rPr lang="en-US" dirty="0" smtClean="0"/>
              <a:t>an algebraic modeling </a:t>
            </a:r>
            <a:r>
              <a:rPr lang="en-US" dirty="0"/>
              <a:t>system</a:t>
            </a:r>
            <a:r>
              <a:rPr lang="en-US" dirty="0" smtClean="0"/>
              <a:t>.</a:t>
            </a:r>
          </a:p>
          <a:p>
            <a:r>
              <a:rPr lang="en-US" dirty="0" smtClean="0"/>
              <a:t>Data </a:t>
            </a:r>
            <a:r>
              <a:rPr lang="en-US" dirty="0"/>
              <a:t>can be obtained from a wide range of sources, including spreadsheets</a:t>
            </a:r>
            <a:r>
              <a:rPr lang="en-US" dirty="0" smtClean="0"/>
              <a:t>.</a:t>
            </a:r>
          </a:p>
          <a:p>
            <a:r>
              <a:rPr lang="en-US" dirty="0" smtClean="0"/>
              <a:t>Solution </a:t>
            </a:r>
            <a:r>
              <a:rPr lang="en-US" dirty="0"/>
              <a:t>of the model is usually relegated to specialized software, depending </a:t>
            </a:r>
            <a:r>
              <a:rPr lang="en-US" dirty="0" smtClean="0"/>
              <a:t>on the </a:t>
            </a:r>
            <a:r>
              <a:rPr lang="en-US" dirty="0"/>
              <a:t>type of model.</a:t>
            </a:r>
            <a:endParaRPr lang="es-MX" dirty="0"/>
          </a:p>
        </p:txBody>
      </p:sp>
    </p:spTree>
    <p:extLst>
      <p:ext uri="{BB962C8B-B14F-4D97-AF65-F5344CB8AC3E}">
        <p14:creationId xmlns:p14="http://schemas.microsoft.com/office/powerpoint/2010/main" val="3528948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341" y="30606"/>
            <a:ext cx="7494907" cy="1207001"/>
          </a:xfrm>
        </p:spPr>
        <p:txBody>
          <a:bodyPr/>
          <a:lstStyle/>
          <a:p>
            <a:r>
              <a:rPr lang="es-MX" dirty="0"/>
              <a:t>Open </a:t>
            </a:r>
            <a:r>
              <a:rPr lang="es-MX" dirty="0" err="1"/>
              <a:t>Source</a:t>
            </a:r>
            <a:r>
              <a:rPr lang="es-MX" dirty="0"/>
              <a:t> </a:t>
            </a:r>
            <a:r>
              <a:rPr lang="es-MX" dirty="0" err="1" smtClean="0"/>
              <a:t>Solvers</a:t>
            </a:r>
            <a:r>
              <a:rPr lang="es-MX" dirty="0" smtClean="0"/>
              <a:t>. </a:t>
            </a:r>
            <a:r>
              <a:rPr lang="es-MX" dirty="0"/>
              <a:t>COIN-OR</a:t>
            </a:r>
          </a:p>
        </p:txBody>
      </p:sp>
      <p:sp>
        <p:nvSpPr>
          <p:cNvPr id="6" name="Content Placeholder 5"/>
          <p:cNvSpPr>
            <a:spLocks noGrp="1"/>
          </p:cNvSpPr>
          <p:nvPr>
            <p:ph sz="quarter" idx="10"/>
          </p:nvPr>
        </p:nvSpPr>
        <p:spPr/>
        <p:txBody>
          <a:bodyPr>
            <a:normAutofit lnSpcReduction="10000"/>
          </a:bodyPr>
          <a:lstStyle/>
          <a:p>
            <a:r>
              <a:rPr lang="es-MX" b="1" dirty="0" smtClean="0"/>
              <a:t>COIN-OR FOUNDATION</a:t>
            </a:r>
          </a:p>
          <a:p>
            <a:pPr lvl="1"/>
            <a:r>
              <a:rPr lang="en-US" dirty="0" smtClean="0"/>
              <a:t>A non-profit </a:t>
            </a:r>
            <a:r>
              <a:rPr lang="en-US" dirty="0"/>
              <a:t>foundation promoting the development and use </a:t>
            </a:r>
            <a:r>
              <a:rPr lang="en-US" dirty="0" smtClean="0"/>
              <a:t>of interoperable</a:t>
            </a:r>
            <a:r>
              <a:rPr lang="en-US" dirty="0"/>
              <a:t>, open-source software for operations research</a:t>
            </a:r>
            <a:r>
              <a:rPr lang="en-US" dirty="0" smtClean="0"/>
              <a:t>.</a:t>
            </a:r>
          </a:p>
          <a:p>
            <a:pPr lvl="1"/>
            <a:r>
              <a:rPr lang="en-US" dirty="0" smtClean="0"/>
              <a:t>A </a:t>
            </a:r>
            <a:r>
              <a:rPr lang="en-US" dirty="0"/>
              <a:t>consortium of researchers in both industry and academia dedicated </a:t>
            </a:r>
            <a:r>
              <a:rPr lang="en-US" dirty="0" smtClean="0"/>
              <a:t>to improving </a:t>
            </a:r>
            <a:r>
              <a:rPr lang="en-US" dirty="0"/>
              <a:t>the state of computational research in </a:t>
            </a:r>
            <a:r>
              <a:rPr lang="en-US" dirty="0" smtClean="0"/>
              <a:t>OR.</a:t>
            </a:r>
          </a:p>
          <a:p>
            <a:pPr lvl="1"/>
            <a:r>
              <a:rPr lang="en-US" dirty="0" smtClean="0"/>
              <a:t>A </a:t>
            </a:r>
            <a:r>
              <a:rPr lang="en-US" dirty="0"/>
              <a:t>venue for developing and maintaining standards</a:t>
            </a:r>
            <a:r>
              <a:rPr lang="en-US" dirty="0" smtClean="0"/>
              <a:t>.</a:t>
            </a:r>
          </a:p>
          <a:p>
            <a:pPr lvl="1"/>
            <a:r>
              <a:rPr lang="en-US" dirty="0" smtClean="0"/>
              <a:t>A </a:t>
            </a:r>
            <a:r>
              <a:rPr lang="en-US" dirty="0"/>
              <a:t>forum for discussion and interaction between practitioners </a:t>
            </a:r>
            <a:r>
              <a:rPr lang="en-US" dirty="0" smtClean="0"/>
              <a:t>and researchers</a:t>
            </a:r>
            <a:r>
              <a:rPr lang="en-US" dirty="0"/>
              <a:t>.</a:t>
            </a:r>
            <a:endParaRPr lang="es-MX" dirty="0"/>
          </a:p>
        </p:txBody>
      </p:sp>
      <p:sp>
        <p:nvSpPr>
          <p:cNvPr id="7" name="Content Placeholder 6"/>
          <p:cNvSpPr>
            <a:spLocks noGrp="1"/>
          </p:cNvSpPr>
          <p:nvPr>
            <p:ph sz="quarter" idx="11"/>
          </p:nvPr>
        </p:nvSpPr>
        <p:spPr/>
        <p:txBody>
          <a:bodyPr/>
          <a:lstStyle/>
          <a:p>
            <a:r>
              <a:rPr lang="es-MX" b="1" dirty="0"/>
              <a:t>COIN-OR FOUNDATION</a:t>
            </a:r>
          </a:p>
          <a:p>
            <a:pPr lvl="1"/>
            <a:r>
              <a:rPr lang="en-US" dirty="0" smtClean="0"/>
              <a:t>A </a:t>
            </a:r>
            <a:r>
              <a:rPr lang="en-US" dirty="0"/>
              <a:t>collection of interoperable software tools for building </a:t>
            </a:r>
            <a:r>
              <a:rPr lang="en-US" dirty="0" smtClean="0"/>
              <a:t>optimization codes</a:t>
            </a:r>
            <a:r>
              <a:rPr lang="en-US" dirty="0"/>
              <a:t>, as well as a few stand alone packages</a:t>
            </a:r>
            <a:r>
              <a:rPr lang="en-US" dirty="0" smtClean="0"/>
              <a:t>.</a:t>
            </a:r>
          </a:p>
          <a:p>
            <a:pPr lvl="1"/>
            <a:r>
              <a:rPr lang="en-US" dirty="0" smtClean="0"/>
              <a:t>A </a:t>
            </a:r>
            <a:r>
              <a:rPr lang="en-US" dirty="0"/>
              <a:t>venue for peer review of OR software tools</a:t>
            </a:r>
            <a:r>
              <a:rPr lang="en-US" dirty="0" smtClean="0"/>
              <a:t>.</a:t>
            </a:r>
          </a:p>
          <a:p>
            <a:pPr lvl="1"/>
            <a:r>
              <a:rPr lang="en-US" dirty="0" smtClean="0"/>
              <a:t>A </a:t>
            </a:r>
            <a:r>
              <a:rPr lang="en-US" dirty="0"/>
              <a:t>development platform for open source projects, including a wide </a:t>
            </a:r>
            <a:r>
              <a:rPr lang="en-US" dirty="0" smtClean="0"/>
              <a:t>range of </a:t>
            </a:r>
            <a:r>
              <a:rPr lang="en-US" dirty="0"/>
              <a:t>project management </a:t>
            </a:r>
            <a:r>
              <a:rPr lang="en-US" dirty="0" smtClean="0"/>
              <a:t>tools</a:t>
            </a:r>
            <a:endParaRPr lang="es-MX" dirty="0"/>
          </a:p>
        </p:txBody>
      </p:sp>
    </p:spTree>
    <p:extLst>
      <p:ext uri="{BB962C8B-B14F-4D97-AF65-F5344CB8AC3E}">
        <p14:creationId xmlns:p14="http://schemas.microsoft.com/office/powerpoint/2010/main" val="3846814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PuLP. </a:t>
            </a:r>
            <a:r>
              <a:rPr lang="nl-NL" dirty="0"/>
              <a:t>Algebraic Modeling in Python</a:t>
            </a:r>
            <a:endParaRPr lang="es-MX" dirty="0"/>
          </a:p>
        </p:txBody>
      </p:sp>
      <p:sp>
        <p:nvSpPr>
          <p:cNvPr id="3" name="Content Placeholder 2"/>
          <p:cNvSpPr>
            <a:spLocks noGrp="1"/>
          </p:cNvSpPr>
          <p:nvPr>
            <p:ph sz="quarter" idx="10"/>
          </p:nvPr>
        </p:nvSpPr>
        <p:spPr/>
        <p:txBody>
          <a:bodyPr>
            <a:normAutofit fontScale="92500" lnSpcReduction="10000"/>
          </a:bodyPr>
          <a:lstStyle/>
          <a:p>
            <a:r>
              <a:rPr lang="en-US" dirty="0" err="1"/>
              <a:t>PuLP</a:t>
            </a:r>
            <a:r>
              <a:rPr lang="en-US" dirty="0"/>
              <a:t> is a modeling language in COIN-OR that provides data types for </a:t>
            </a:r>
            <a:r>
              <a:rPr lang="en-US" dirty="0" smtClean="0"/>
              <a:t>Python that </a:t>
            </a:r>
            <a:r>
              <a:rPr lang="en-US" dirty="0"/>
              <a:t>support algebraic modeling</a:t>
            </a:r>
            <a:r>
              <a:rPr lang="en-US" dirty="0" smtClean="0"/>
              <a:t>.</a:t>
            </a:r>
          </a:p>
          <a:p>
            <a:r>
              <a:rPr lang="en-US" dirty="0" err="1" smtClean="0"/>
              <a:t>PuLP</a:t>
            </a:r>
            <a:r>
              <a:rPr lang="en-US" dirty="0" smtClean="0"/>
              <a:t> </a:t>
            </a:r>
            <a:r>
              <a:rPr lang="en-US" dirty="0"/>
              <a:t>only supports development of linear models</a:t>
            </a:r>
            <a:r>
              <a:rPr lang="en-US" dirty="0" smtClean="0"/>
              <a:t>.</a:t>
            </a:r>
          </a:p>
          <a:p>
            <a:r>
              <a:rPr lang="en-US" dirty="0" smtClean="0"/>
              <a:t>Main classes </a:t>
            </a:r>
            <a:r>
              <a:rPr lang="en-US" dirty="0" err="1" smtClean="0"/>
              <a:t>Lp</a:t>
            </a:r>
            <a:r>
              <a:rPr lang="en-US" dirty="0" smtClean="0"/>
              <a:t> Problem </a:t>
            </a:r>
            <a:r>
              <a:rPr lang="en-US" dirty="0" err="1" smtClean="0"/>
              <a:t>Lp</a:t>
            </a:r>
            <a:r>
              <a:rPr lang="en-US" dirty="0" smtClean="0"/>
              <a:t> Variable</a:t>
            </a:r>
          </a:p>
          <a:p>
            <a:r>
              <a:rPr lang="en-US" dirty="0" smtClean="0"/>
              <a:t>Variables </a:t>
            </a:r>
            <a:r>
              <a:rPr lang="en-US" dirty="0"/>
              <a:t>can be declared individually or as “dictionaries” (variables indexed </a:t>
            </a:r>
            <a:r>
              <a:rPr lang="en-US" dirty="0" smtClean="0"/>
              <a:t>on another </a:t>
            </a:r>
            <a:r>
              <a:rPr lang="en-US" dirty="0"/>
              <a:t>set</a:t>
            </a:r>
            <a:r>
              <a:rPr lang="en-US" dirty="0" smtClean="0"/>
              <a:t>).</a:t>
            </a:r>
          </a:p>
          <a:p>
            <a:r>
              <a:rPr lang="en-US" dirty="0" smtClean="0"/>
              <a:t>We </a:t>
            </a:r>
            <a:r>
              <a:rPr lang="en-US" dirty="0"/>
              <a:t>do not need an explicit notion of a parameter or set here because </a:t>
            </a:r>
            <a:r>
              <a:rPr lang="en-US" dirty="0" smtClean="0"/>
              <a:t>Python provides </a:t>
            </a:r>
            <a:r>
              <a:rPr lang="en-US" dirty="0"/>
              <a:t>data structures we can use</a:t>
            </a:r>
            <a:r>
              <a:rPr lang="en-US" dirty="0" smtClean="0"/>
              <a:t>.</a:t>
            </a:r>
          </a:p>
          <a:p>
            <a:r>
              <a:rPr lang="en-US" dirty="0" smtClean="0"/>
              <a:t>In </a:t>
            </a:r>
            <a:r>
              <a:rPr lang="en-US" dirty="0" err="1"/>
              <a:t>PuLP</a:t>
            </a:r>
            <a:r>
              <a:rPr lang="en-US" dirty="0"/>
              <a:t>, models are technically “concrete,” since the model is always </a:t>
            </a:r>
            <a:r>
              <a:rPr lang="en-US" dirty="0" smtClean="0"/>
              <a:t>created with </a:t>
            </a:r>
            <a:r>
              <a:rPr lang="en-US" dirty="0"/>
              <a:t>knowledge of the data</a:t>
            </a:r>
            <a:r>
              <a:rPr lang="en-US" dirty="0" smtClean="0"/>
              <a:t>. However</a:t>
            </a:r>
            <a:r>
              <a:rPr lang="en-US" dirty="0"/>
              <a:t>, it is still possible to maintain a separation between model and data.</a:t>
            </a:r>
            <a:endParaRPr lang="es-MX" dirty="0"/>
          </a:p>
        </p:txBody>
      </p:sp>
    </p:spTree>
    <p:extLst>
      <p:ext uri="{BB962C8B-B14F-4D97-AF65-F5344CB8AC3E}">
        <p14:creationId xmlns:p14="http://schemas.microsoft.com/office/powerpoint/2010/main" val="110781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Notes </a:t>
            </a:r>
            <a:r>
              <a:rPr lang="es-MX" dirty="0" err="1" smtClean="0"/>
              <a:t>about</a:t>
            </a:r>
            <a:r>
              <a:rPr lang="es-MX" dirty="0" smtClean="0"/>
              <a:t> </a:t>
            </a:r>
            <a:r>
              <a:rPr lang="es-MX" dirty="0" err="1" smtClean="0"/>
              <a:t>the</a:t>
            </a:r>
            <a:r>
              <a:rPr lang="es-MX" dirty="0" smtClean="0"/>
              <a:t> </a:t>
            </a:r>
            <a:r>
              <a:rPr lang="es-MX" dirty="0" err="1" smtClean="0"/>
              <a:t>model</a:t>
            </a:r>
            <a:endParaRPr lang="es-MX" dirty="0"/>
          </a:p>
        </p:txBody>
      </p:sp>
      <p:sp>
        <p:nvSpPr>
          <p:cNvPr id="3" name="Content Placeholder 2"/>
          <p:cNvSpPr>
            <a:spLocks noGrp="1"/>
          </p:cNvSpPr>
          <p:nvPr>
            <p:ph sz="quarter" idx="10"/>
          </p:nvPr>
        </p:nvSpPr>
        <p:spPr/>
        <p:txBody>
          <a:bodyPr>
            <a:normAutofit fontScale="92500" lnSpcReduction="20000"/>
          </a:bodyPr>
          <a:lstStyle/>
          <a:p>
            <a:r>
              <a:rPr lang="en-US" dirty="0" smtClean="0"/>
              <a:t>We can </a:t>
            </a:r>
            <a:r>
              <a:rPr lang="en-US" dirty="0"/>
              <a:t>use Python’s </a:t>
            </a:r>
            <a:r>
              <a:rPr lang="en-US" dirty="0" smtClean="0"/>
              <a:t>native import mechanism </a:t>
            </a:r>
            <a:r>
              <a:rPr lang="en-US" dirty="0"/>
              <a:t>to get the data</a:t>
            </a:r>
            <a:r>
              <a:rPr lang="en-US" dirty="0" smtClean="0"/>
              <a:t>.</a:t>
            </a:r>
          </a:p>
          <a:p>
            <a:r>
              <a:rPr lang="en-US" dirty="0" smtClean="0"/>
              <a:t>Note</a:t>
            </a:r>
            <a:r>
              <a:rPr lang="en-US" dirty="0"/>
              <a:t>, however, that the data is read and </a:t>
            </a:r>
            <a:r>
              <a:rPr lang="en-US" dirty="0" smtClean="0"/>
              <a:t>stored</a:t>
            </a:r>
            <a:r>
              <a:rPr lang="en-US" b="1" i="1" dirty="0" smtClean="0"/>
              <a:t> before </a:t>
            </a:r>
            <a:r>
              <a:rPr lang="en-US" dirty="0" smtClean="0"/>
              <a:t>the </a:t>
            </a:r>
            <a:r>
              <a:rPr lang="en-US" dirty="0"/>
              <a:t>model</a:t>
            </a:r>
            <a:r>
              <a:rPr lang="en-US" dirty="0" smtClean="0"/>
              <a:t>.</a:t>
            </a:r>
          </a:p>
          <a:p>
            <a:r>
              <a:rPr lang="en-US" dirty="0" smtClean="0"/>
              <a:t>This </a:t>
            </a:r>
            <a:r>
              <a:rPr lang="en-US" dirty="0"/>
              <a:t>means that we don’t need to declare sets and parameters</a:t>
            </a:r>
            <a:r>
              <a:rPr lang="en-US" dirty="0" smtClean="0"/>
              <a:t>.</a:t>
            </a:r>
          </a:p>
          <a:p>
            <a:r>
              <a:rPr lang="en-US" dirty="0" smtClean="0"/>
              <a:t>Constraints. </a:t>
            </a:r>
          </a:p>
          <a:p>
            <a:pPr lvl="1"/>
            <a:r>
              <a:rPr lang="en-US" dirty="0" smtClean="0"/>
              <a:t>Naming </a:t>
            </a:r>
            <a:r>
              <a:rPr lang="en-US" dirty="0"/>
              <a:t>of constraints is optional and only necessary for certain kinds </a:t>
            </a:r>
            <a:r>
              <a:rPr lang="en-US" dirty="0" smtClean="0"/>
              <a:t>of post-solution </a:t>
            </a:r>
            <a:r>
              <a:rPr lang="en-US" dirty="0"/>
              <a:t>analysis</a:t>
            </a:r>
            <a:r>
              <a:rPr lang="en-US" dirty="0" smtClean="0"/>
              <a:t>.</a:t>
            </a:r>
          </a:p>
          <a:p>
            <a:pPr lvl="1"/>
            <a:r>
              <a:rPr lang="en-US" dirty="0" smtClean="0"/>
              <a:t>Constraints </a:t>
            </a:r>
            <a:r>
              <a:rPr lang="en-US" dirty="0"/>
              <a:t>are added to the model using an intuitive syntax</a:t>
            </a:r>
            <a:r>
              <a:rPr lang="en-US" dirty="0" smtClean="0"/>
              <a:t>.</a:t>
            </a:r>
          </a:p>
          <a:p>
            <a:pPr lvl="1"/>
            <a:r>
              <a:rPr lang="en-US" dirty="0" smtClean="0"/>
              <a:t>Objectives </a:t>
            </a:r>
            <a:r>
              <a:rPr lang="en-US" dirty="0"/>
              <a:t>are nothing more than expressions without a right hand side</a:t>
            </a:r>
            <a:r>
              <a:rPr lang="en-US" dirty="0" smtClean="0"/>
              <a:t>.</a:t>
            </a:r>
          </a:p>
          <a:p>
            <a:r>
              <a:rPr lang="en-US" dirty="0" smtClean="0"/>
              <a:t>Indexing. </a:t>
            </a:r>
          </a:p>
          <a:p>
            <a:pPr lvl="1"/>
            <a:r>
              <a:rPr lang="en-US" dirty="0" smtClean="0"/>
              <a:t>Indexing </a:t>
            </a:r>
            <a:r>
              <a:rPr lang="en-US" dirty="0"/>
              <a:t>in Python is done using the native dictionary data structure</a:t>
            </a:r>
            <a:r>
              <a:rPr lang="en-US" dirty="0" smtClean="0"/>
              <a:t>.</a:t>
            </a:r>
          </a:p>
          <a:p>
            <a:pPr lvl="1"/>
            <a:r>
              <a:rPr lang="en-US" dirty="0" smtClean="0"/>
              <a:t>Note </a:t>
            </a:r>
            <a:r>
              <a:rPr lang="en-US" dirty="0"/>
              <a:t>the extensive use of comprehensions, which have a syntax very similar </a:t>
            </a:r>
            <a:r>
              <a:rPr lang="en-US" dirty="0" smtClean="0"/>
              <a:t>to quantifiers </a:t>
            </a:r>
            <a:r>
              <a:rPr lang="en-US" dirty="0"/>
              <a:t>in a mathematical model.</a:t>
            </a:r>
            <a:endParaRPr lang="es-MX" dirty="0"/>
          </a:p>
        </p:txBody>
      </p:sp>
    </p:spTree>
    <p:extLst>
      <p:ext uri="{BB962C8B-B14F-4D97-AF65-F5344CB8AC3E}">
        <p14:creationId xmlns:p14="http://schemas.microsoft.com/office/powerpoint/2010/main" val="3099571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Note </a:t>
            </a:r>
            <a:r>
              <a:rPr lang="es-MX" dirty="0" err="1" smtClean="0"/>
              <a:t>about</a:t>
            </a:r>
            <a:r>
              <a:rPr lang="es-MX" dirty="0" smtClean="0"/>
              <a:t> </a:t>
            </a:r>
            <a:r>
              <a:rPr lang="es-MX" dirty="0" err="1" smtClean="0"/>
              <a:t>the</a:t>
            </a:r>
            <a:r>
              <a:rPr lang="es-MX" dirty="0" smtClean="0"/>
              <a:t> data</a:t>
            </a:r>
            <a:endParaRPr lang="es-MX" dirty="0"/>
          </a:p>
        </p:txBody>
      </p:sp>
      <p:sp>
        <p:nvSpPr>
          <p:cNvPr id="3" name="Content Placeholder 2"/>
          <p:cNvSpPr>
            <a:spLocks noGrp="1"/>
          </p:cNvSpPr>
          <p:nvPr>
            <p:ph sz="quarter" idx="10"/>
          </p:nvPr>
        </p:nvSpPr>
        <p:spPr/>
        <p:txBody>
          <a:bodyPr/>
          <a:lstStyle/>
          <a:p>
            <a:r>
              <a:rPr lang="en-US" dirty="0"/>
              <a:t>We are storing the data about the bonds in a “dictionary of dictionaries</a:t>
            </a:r>
            <a:r>
              <a:rPr lang="en-US" dirty="0" smtClean="0"/>
              <a:t>.” </a:t>
            </a:r>
          </a:p>
          <a:p>
            <a:r>
              <a:rPr lang="en-US" dirty="0" smtClean="0"/>
              <a:t>With </a:t>
            </a:r>
            <a:r>
              <a:rPr lang="en-US" dirty="0"/>
              <a:t>this data structure, we don’t need to separately construct the list of bonds</a:t>
            </a:r>
            <a:r>
              <a:rPr lang="en-US" dirty="0" smtClean="0"/>
              <a:t>.</a:t>
            </a:r>
          </a:p>
          <a:p>
            <a:r>
              <a:rPr lang="en-US" dirty="0" smtClean="0"/>
              <a:t>We </a:t>
            </a:r>
            <a:r>
              <a:rPr lang="en-US" dirty="0"/>
              <a:t>can access the list of bonds </a:t>
            </a:r>
            <a:r>
              <a:rPr lang="en-US" dirty="0" smtClean="0"/>
              <a:t>as </a:t>
            </a:r>
            <a:r>
              <a:rPr lang="en-US" dirty="0" err="1" smtClean="0">
                <a:solidFill>
                  <a:srgbClr val="00B0F0"/>
                </a:solidFill>
              </a:rPr>
              <a:t>bonds.keys</a:t>
            </a:r>
            <a:r>
              <a:rPr lang="en-US" dirty="0" smtClean="0">
                <a:solidFill>
                  <a:srgbClr val="00B0F0"/>
                </a:solidFill>
              </a:rPr>
              <a:t>().</a:t>
            </a:r>
          </a:p>
          <a:p>
            <a:r>
              <a:rPr lang="en-US" dirty="0" smtClean="0"/>
              <a:t>Note</a:t>
            </a:r>
            <a:r>
              <a:rPr lang="en-US" dirty="0"/>
              <a:t>, however, that we still end up hard-coding the list of features and we </a:t>
            </a:r>
            <a:r>
              <a:rPr lang="en-US" dirty="0" smtClean="0"/>
              <a:t>must repeat </a:t>
            </a:r>
            <a:r>
              <a:rPr lang="en-US" dirty="0"/>
              <a:t>this list of features for every bond</a:t>
            </a:r>
            <a:r>
              <a:rPr lang="en-US" dirty="0" smtClean="0"/>
              <a:t>.</a:t>
            </a:r>
          </a:p>
          <a:p>
            <a:r>
              <a:rPr lang="en-US" dirty="0" smtClean="0"/>
              <a:t>We </a:t>
            </a:r>
            <a:r>
              <a:rPr lang="en-US" dirty="0"/>
              <a:t>can avoid this using some advanced Python programming </a:t>
            </a:r>
            <a:r>
              <a:rPr lang="en-US" dirty="0" smtClean="0"/>
              <a:t>techniques.</a:t>
            </a:r>
            <a:endParaRPr lang="es-MX" dirty="0"/>
          </a:p>
        </p:txBody>
      </p:sp>
    </p:spTree>
    <p:extLst>
      <p:ext uri="{BB962C8B-B14F-4D97-AF65-F5344CB8AC3E}">
        <p14:creationId xmlns:p14="http://schemas.microsoft.com/office/powerpoint/2010/main" val="3882649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Pulp</a:t>
            </a:r>
            <a:endParaRPr lang="es-MX" dirty="0"/>
          </a:p>
        </p:txBody>
      </p:sp>
      <p:sp>
        <p:nvSpPr>
          <p:cNvPr id="3" name="Content Placeholder 2"/>
          <p:cNvSpPr>
            <a:spLocks noGrp="1"/>
          </p:cNvSpPr>
          <p:nvPr>
            <p:ph sz="quarter" idx="10"/>
          </p:nvPr>
        </p:nvSpPr>
        <p:spPr/>
        <p:txBody>
          <a:bodyPr>
            <a:normAutofit lnSpcReduction="10000"/>
          </a:bodyPr>
          <a:lstStyle/>
          <a:p>
            <a:r>
              <a:rPr lang="es-MX" dirty="0" err="1"/>
              <a:t>Initializing</a:t>
            </a:r>
            <a:r>
              <a:rPr lang="es-MX" dirty="0"/>
              <a:t> </a:t>
            </a:r>
            <a:r>
              <a:rPr lang="es-MX" dirty="0" err="1"/>
              <a:t>model</a:t>
            </a:r>
            <a:r>
              <a:rPr lang="es-MX" dirty="0"/>
              <a:t> – </a:t>
            </a:r>
            <a:r>
              <a:rPr lang="es-MX" dirty="0" err="1"/>
              <a:t>LpProblem</a:t>
            </a:r>
            <a:r>
              <a:rPr lang="es-MX" dirty="0"/>
              <a:t>()</a:t>
            </a:r>
            <a:endParaRPr lang="es-MX" dirty="0" smtClean="0"/>
          </a:p>
          <a:p>
            <a:pPr lvl="1"/>
            <a:r>
              <a:rPr lang="es-MX" dirty="0" err="1" smtClean="0"/>
              <a:t>LpPROBLEM</a:t>
            </a:r>
            <a:r>
              <a:rPr lang="es-MX" dirty="0" smtClean="0"/>
              <a:t>(</a:t>
            </a:r>
            <a:r>
              <a:rPr lang="es-MX" dirty="0" err="1" smtClean="0"/>
              <a:t>name</a:t>
            </a:r>
            <a:r>
              <a:rPr lang="es-MX" dirty="0" smtClean="0"/>
              <a:t>=“</a:t>
            </a:r>
            <a:r>
              <a:rPr lang="es-MX" dirty="0" err="1" smtClean="0"/>
              <a:t>NoName</a:t>
            </a:r>
            <a:r>
              <a:rPr lang="es-MX" dirty="0" smtClean="0"/>
              <a:t>”, </a:t>
            </a:r>
            <a:r>
              <a:rPr lang="es-MX" dirty="0" err="1" smtClean="0"/>
              <a:t>sense</a:t>
            </a:r>
            <a:r>
              <a:rPr lang="es-MX" dirty="0" smtClean="0"/>
              <a:t>=</a:t>
            </a:r>
            <a:r>
              <a:rPr lang="es-MX" dirty="0" err="1" smtClean="0"/>
              <a:t>LpMinimize</a:t>
            </a:r>
            <a:r>
              <a:rPr lang="es-MX" dirty="0" smtClean="0"/>
              <a:t>)</a:t>
            </a:r>
          </a:p>
          <a:p>
            <a:r>
              <a:rPr lang="es-MX" dirty="0" smtClean="0"/>
              <a:t>Define decisión variables – </a:t>
            </a:r>
            <a:r>
              <a:rPr lang="es-MX" dirty="0" err="1" smtClean="0"/>
              <a:t>LpVariable</a:t>
            </a:r>
            <a:r>
              <a:rPr lang="es-MX" dirty="0" smtClean="0"/>
              <a:t>()</a:t>
            </a:r>
          </a:p>
          <a:p>
            <a:pPr lvl="1"/>
            <a:r>
              <a:rPr lang="es-MX" dirty="0" err="1" smtClean="0"/>
              <a:t>LpVariable</a:t>
            </a:r>
            <a:r>
              <a:rPr lang="es-MX" dirty="0" smtClean="0"/>
              <a:t>(</a:t>
            </a:r>
            <a:r>
              <a:rPr lang="es-MX" dirty="0" err="1" smtClean="0"/>
              <a:t>name</a:t>
            </a:r>
            <a:r>
              <a:rPr lang="es-MX" dirty="0" smtClean="0"/>
              <a:t>, </a:t>
            </a:r>
            <a:r>
              <a:rPr lang="es-MX" dirty="0" err="1" smtClean="0"/>
              <a:t>lowBound</a:t>
            </a:r>
            <a:r>
              <a:rPr lang="es-MX" dirty="0" smtClean="0"/>
              <a:t>=</a:t>
            </a:r>
            <a:r>
              <a:rPr lang="es-MX" dirty="0" err="1" smtClean="0"/>
              <a:t>None</a:t>
            </a:r>
            <a:r>
              <a:rPr lang="es-MX" dirty="0" smtClean="0"/>
              <a:t>, </a:t>
            </a:r>
            <a:r>
              <a:rPr lang="es-MX" dirty="0" err="1" smtClean="0"/>
              <a:t>upBound</a:t>
            </a:r>
            <a:r>
              <a:rPr lang="es-MX" dirty="0" smtClean="0"/>
              <a:t>=</a:t>
            </a:r>
            <a:r>
              <a:rPr lang="es-MX" dirty="0" err="1" smtClean="0"/>
              <a:t>None</a:t>
            </a:r>
            <a:r>
              <a:rPr lang="es-MX" dirty="0" smtClean="0"/>
              <a:t>, </a:t>
            </a:r>
            <a:r>
              <a:rPr lang="es-MX" dirty="0" err="1" smtClean="0"/>
              <a:t>cat</a:t>
            </a:r>
            <a:r>
              <a:rPr lang="es-MX" dirty="0" smtClean="0"/>
              <a:t>=‘Continuos’, e=</a:t>
            </a:r>
            <a:r>
              <a:rPr lang="es-MX" dirty="0" err="1" smtClean="0"/>
              <a:t>None</a:t>
            </a:r>
            <a:r>
              <a:rPr lang="es-MX" dirty="0" smtClean="0"/>
              <a:t>)</a:t>
            </a:r>
          </a:p>
          <a:p>
            <a:pPr lvl="2"/>
            <a:r>
              <a:rPr lang="es-MX" dirty="0" err="1" smtClean="0"/>
              <a:t>name</a:t>
            </a:r>
            <a:r>
              <a:rPr lang="es-MX" dirty="0" smtClean="0"/>
              <a:t>. </a:t>
            </a:r>
            <a:r>
              <a:rPr lang="es-MX" dirty="0" err="1" smtClean="0"/>
              <a:t>Name</a:t>
            </a:r>
            <a:r>
              <a:rPr lang="es-MX" dirty="0" smtClean="0"/>
              <a:t> of </a:t>
            </a:r>
            <a:r>
              <a:rPr lang="es-MX" dirty="0" err="1" smtClean="0"/>
              <a:t>the</a:t>
            </a:r>
            <a:r>
              <a:rPr lang="es-MX" dirty="0" smtClean="0"/>
              <a:t> Variable</a:t>
            </a:r>
          </a:p>
          <a:p>
            <a:pPr lvl="2"/>
            <a:r>
              <a:rPr lang="es-MX" dirty="0" err="1" smtClean="0"/>
              <a:t>lowBound</a:t>
            </a:r>
            <a:r>
              <a:rPr lang="es-MX" dirty="0"/>
              <a:t> </a:t>
            </a:r>
            <a:r>
              <a:rPr lang="es-MX" dirty="0" smtClean="0"/>
              <a:t>. </a:t>
            </a:r>
            <a:r>
              <a:rPr lang="es-MX" dirty="0" err="1" smtClean="0"/>
              <a:t>Lower</a:t>
            </a:r>
            <a:r>
              <a:rPr lang="es-MX" dirty="0" smtClean="0"/>
              <a:t> </a:t>
            </a:r>
            <a:r>
              <a:rPr lang="es-MX" dirty="0" err="1" smtClean="0"/>
              <a:t>Bound</a:t>
            </a:r>
            <a:r>
              <a:rPr lang="es-MX" dirty="0" smtClean="0"/>
              <a:t> </a:t>
            </a:r>
          </a:p>
          <a:p>
            <a:pPr lvl="2"/>
            <a:r>
              <a:rPr lang="es-MX" dirty="0" err="1" smtClean="0"/>
              <a:t>upBound</a:t>
            </a:r>
            <a:r>
              <a:rPr lang="es-MX" dirty="0" smtClean="0"/>
              <a:t> </a:t>
            </a:r>
            <a:r>
              <a:rPr lang="es-MX" dirty="0" smtClean="0"/>
              <a:t>. </a:t>
            </a:r>
            <a:r>
              <a:rPr lang="es-MX" dirty="0" err="1" smtClean="0"/>
              <a:t>Upper</a:t>
            </a:r>
            <a:r>
              <a:rPr lang="es-MX" dirty="0" smtClean="0"/>
              <a:t> </a:t>
            </a:r>
            <a:r>
              <a:rPr lang="es-MX" dirty="0" err="1" smtClean="0"/>
              <a:t>Bound</a:t>
            </a:r>
            <a:endParaRPr lang="es-MX" dirty="0" smtClean="0"/>
          </a:p>
          <a:p>
            <a:pPr lvl="2"/>
            <a:r>
              <a:rPr lang="es-MX" dirty="0" smtClean="0"/>
              <a:t>Cat. </a:t>
            </a:r>
            <a:r>
              <a:rPr lang="es-MX" dirty="0" err="1" smtClean="0"/>
              <a:t>The</a:t>
            </a:r>
            <a:r>
              <a:rPr lang="es-MX" dirty="0" smtClean="0"/>
              <a:t> </a:t>
            </a:r>
            <a:r>
              <a:rPr lang="es-MX" dirty="0" err="1" smtClean="0"/>
              <a:t>type</a:t>
            </a:r>
            <a:r>
              <a:rPr lang="es-MX" dirty="0" smtClean="0"/>
              <a:t> of variable </a:t>
            </a:r>
            <a:r>
              <a:rPr lang="es-MX" dirty="0" err="1" smtClean="0"/>
              <a:t>this</a:t>
            </a:r>
            <a:r>
              <a:rPr lang="es-MX" dirty="0" smtClean="0"/>
              <a:t> </a:t>
            </a:r>
            <a:r>
              <a:rPr lang="es-MX" dirty="0" err="1" smtClean="0"/>
              <a:t>is</a:t>
            </a:r>
            <a:endParaRPr lang="es-MX" dirty="0" smtClean="0"/>
          </a:p>
          <a:p>
            <a:pPr lvl="3"/>
            <a:r>
              <a:rPr lang="es-MX" dirty="0" smtClean="0"/>
              <a:t>Continuos (default)</a:t>
            </a:r>
          </a:p>
          <a:p>
            <a:pPr lvl="3"/>
            <a:r>
              <a:rPr lang="es-MX" dirty="0" err="1" smtClean="0"/>
              <a:t>Integer</a:t>
            </a:r>
            <a:endParaRPr lang="es-MX" dirty="0" smtClean="0"/>
          </a:p>
          <a:p>
            <a:pPr lvl="3"/>
            <a:r>
              <a:rPr lang="es-MX" dirty="0" err="1" smtClean="0"/>
              <a:t>Binary</a:t>
            </a:r>
            <a:endParaRPr lang="es-MX" dirty="0" smtClean="0"/>
          </a:p>
          <a:p>
            <a:pPr lvl="2"/>
            <a:r>
              <a:rPr lang="es-MX" dirty="0" smtClean="0"/>
              <a:t>e=</a:t>
            </a:r>
            <a:r>
              <a:rPr lang="es-MX" dirty="0" err="1" smtClean="0"/>
              <a:t>None</a:t>
            </a:r>
            <a:endParaRPr lang="es-MX" dirty="0" smtClean="0"/>
          </a:p>
          <a:p>
            <a:pPr lvl="1"/>
            <a:endParaRPr lang="es-MX" dirty="0"/>
          </a:p>
        </p:txBody>
      </p:sp>
    </p:spTree>
    <p:extLst>
      <p:ext uri="{BB962C8B-B14F-4D97-AF65-F5344CB8AC3E}">
        <p14:creationId xmlns:p14="http://schemas.microsoft.com/office/powerpoint/2010/main" val="2268029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Pulp</a:t>
            </a:r>
            <a:endParaRPr lang="es-MX" dirty="0"/>
          </a:p>
        </p:txBody>
      </p:sp>
      <p:sp>
        <p:nvSpPr>
          <p:cNvPr id="3" name="Content Placeholder 2"/>
          <p:cNvSpPr>
            <a:spLocks noGrp="1"/>
          </p:cNvSpPr>
          <p:nvPr>
            <p:ph sz="quarter" idx="10"/>
          </p:nvPr>
        </p:nvSpPr>
        <p:spPr/>
        <p:txBody>
          <a:bodyPr>
            <a:normAutofit lnSpcReduction="10000"/>
          </a:bodyPr>
          <a:lstStyle/>
          <a:p>
            <a:r>
              <a:rPr lang="es-MX" dirty="0" smtClean="0"/>
              <a:t>Define </a:t>
            </a:r>
            <a:r>
              <a:rPr lang="es-MX" dirty="0" err="1" smtClean="0"/>
              <a:t>Objective</a:t>
            </a:r>
            <a:r>
              <a:rPr lang="es-MX" dirty="0" smtClean="0"/>
              <a:t> </a:t>
            </a:r>
            <a:r>
              <a:rPr lang="es-MX" dirty="0" err="1" smtClean="0"/>
              <a:t>Function</a:t>
            </a:r>
            <a:endParaRPr lang="es-MX" dirty="0" smtClean="0"/>
          </a:p>
          <a:p>
            <a:pPr lvl="1"/>
            <a:r>
              <a:rPr lang="es-MX" dirty="0" err="1"/>
              <a:t>m</a:t>
            </a:r>
            <a:r>
              <a:rPr lang="es-MX" dirty="0" err="1" smtClean="0"/>
              <a:t>odel</a:t>
            </a:r>
            <a:r>
              <a:rPr lang="es-MX" dirty="0" smtClean="0"/>
              <a:t> += 20 * A + 40* B</a:t>
            </a:r>
          </a:p>
          <a:p>
            <a:pPr lvl="1"/>
            <a:endParaRPr lang="es-MX" dirty="0"/>
          </a:p>
          <a:p>
            <a:r>
              <a:rPr lang="es-MX" dirty="0" smtClean="0"/>
              <a:t>Define </a:t>
            </a:r>
            <a:r>
              <a:rPr lang="es-MX" dirty="0" err="1" smtClean="0"/>
              <a:t>constraints</a:t>
            </a:r>
            <a:endParaRPr lang="es-MX" dirty="0" smtClean="0"/>
          </a:p>
          <a:p>
            <a:pPr lvl="1"/>
            <a:r>
              <a:rPr lang="es-MX" dirty="0" err="1"/>
              <a:t>m</a:t>
            </a:r>
            <a:r>
              <a:rPr lang="es-MX" dirty="0" err="1" smtClean="0"/>
              <a:t>odel</a:t>
            </a:r>
            <a:r>
              <a:rPr lang="es-MX" dirty="0" smtClean="0"/>
              <a:t> += 0.5 * A + 1 * B &lt;= 30</a:t>
            </a:r>
          </a:p>
          <a:p>
            <a:pPr lvl="1"/>
            <a:r>
              <a:rPr lang="es-MX" dirty="0" err="1"/>
              <a:t>model</a:t>
            </a:r>
            <a:r>
              <a:rPr lang="es-MX" dirty="0"/>
              <a:t> += </a:t>
            </a:r>
            <a:r>
              <a:rPr lang="es-MX" dirty="0" smtClean="0"/>
              <a:t>1 </a:t>
            </a:r>
            <a:r>
              <a:rPr lang="es-MX" dirty="0"/>
              <a:t>* A + </a:t>
            </a:r>
            <a:r>
              <a:rPr lang="es-MX" dirty="0" smtClean="0"/>
              <a:t>2.5 </a:t>
            </a:r>
            <a:r>
              <a:rPr lang="es-MX" dirty="0"/>
              <a:t>* B &lt;= 6</a:t>
            </a:r>
            <a:r>
              <a:rPr lang="es-MX" dirty="0" smtClean="0"/>
              <a:t>0</a:t>
            </a:r>
            <a:endParaRPr lang="es-MX" dirty="0"/>
          </a:p>
          <a:p>
            <a:pPr lvl="1"/>
            <a:r>
              <a:rPr lang="es-MX" dirty="0" err="1"/>
              <a:t>model</a:t>
            </a:r>
            <a:r>
              <a:rPr lang="es-MX" dirty="0"/>
              <a:t> += </a:t>
            </a:r>
            <a:r>
              <a:rPr lang="es-MX" dirty="0" smtClean="0"/>
              <a:t>1* </a:t>
            </a:r>
            <a:r>
              <a:rPr lang="es-MX" dirty="0"/>
              <a:t>A + </a:t>
            </a:r>
            <a:r>
              <a:rPr lang="es-MX" dirty="0" smtClean="0"/>
              <a:t>2 </a:t>
            </a:r>
            <a:r>
              <a:rPr lang="es-MX" dirty="0"/>
              <a:t>* B &lt;= </a:t>
            </a:r>
            <a:r>
              <a:rPr lang="es-MX" dirty="0" smtClean="0"/>
              <a:t>22</a:t>
            </a:r>
          </a:p>
          <a:p>
            <a:pPr lvl="1"/>
            <a:endParaRPr lang="es-MX" dirty="0"/>
          </a:p>
          <a:p>
            <a:r>
              <a:rPr lang="es-MX" dirty="0" err="1" smtClean="0"/>
              <a:t>Solve</a:t>
            </a:r>
            <a:r>
              <a:rPr lang="es-MX" dirty="0" smtClean="0"/>
              <a:t> </a:t>
            </a:r>
            <a:r>
              <a:rPr lang="es-MX" dirty="0" err="1" smtClean="0"/>
              <a:t>the</a:t>
            </a:r>
            <a:r>
              <a:rPr lang="es-MX" dirty="0" smtClean="0"/>
              <a:t> </a:t>
            </a:r>
            <a:r>
              <a:rPr lang="es-MX" dirty="0" err="1" smtClean="0"/>
              <a:t>model</a:t>
            </a:r>
            <a:endParaRPr lang="es-MX" dirty="0" smtClean="0"/>
          </a:p>
          <a:p>
            <a:pPr lvl="1"/>
            <a:r>
              <a:rPr lang="es-MX" dirty="0" err="1"/>
              <a:t>m</a:t>
            </a:r>
            <a:r>
              <a:rPr lang="es-MX" dirty="0" err="1" smtClean="0"/>
              <a:t>odel.solve</a:t>
            </a:r>
            <a:r>
              <a:rPr lang="es-MX" dirty="0" smtClean="0"/>
              <a:t>()</a:t>
            </a:r>
            <a:endParaRPr lang="es-MX" dirty="0"/>
          </a:p>
          <a:p>
            <a:pPr lvl="1"/>
            <a:endParaRPr lang="es-MX" dirty="0"/>
          </a:p>
        </p:txBody>
      </p:sp>
    </p:spTree>
    <p:extLst>
      <p:ext uri="{BB962C8B-B14F-4D97-AF65-F5344CB8AC3E}">
        <p14:creationId xmlns:p14="http://schemas.microsoft.com/office/powerpoint/2010/main" val="3554018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Example</a:t>
            </a:r>
            <a:endParaRPr lang="es-MX" dirty="0"/>
          </a:p>
        </p:txBody>
      </p:sp>
      <p:sp>
        <p:nvSpPr>
          <p:cNvPr id="3" name="Content Placeholder 2"/>
          <p:cNvSpPr>
            <a:spLocks noGrp="1"/>
          </p:cNvSpPr>
          <p:nvPr>
            <p:ph sz="quarter" idx="10"/>
          </p:nvPr>
        </p:nvSpPr>
        <p:spPr>
          <a:xfrm>
            <a:off x="715047" y="1501254"/>
            <a:ext cx="10771097" cy="5172501"/>
          </a:xfrm>
        </p:spPr>
        <p:txBody>
          <a:bodyPr>
            <a:noAutofit/>
          </a:bodyPr>
          <a:lstStyle/>
          <a:p>
            <a:r>
              <a:rPr lang="en-US" sz="1800" dirty="0"/>
              <a:t>RMC Laboratories is a small company that manufactures a variety of chemical-based products. In a particular production process, three raw materials are used to produce two </a:t>
            </a:r>
            <a:r>
              <a:rPr lang="en-US" sz="1800" dirty="0" smtClean="0"/>
              <a:t>products. </a:t>
            </a:r>
            <a:r>
              <a:rPr lang="en-US" sz="1800" dirty="0"/>
              <a:t>a fuel additive and a solvent base. The fuel additive is sold to oil companies and is used in the production of gasoline and related fuels. The solvent base is sold to a variety of chemical companies and is used in household and industrial cleaning products. The three raw materials are mixed to make the fuel additive and the solvent base as </a:t>
            </a:r>
            <a:r>
              <a:rPr lang="en-US" sz="1800" dirty="0" smtClean="0"/>
              <a:t>follows.</a:t>
            </a:r>
            <a:endParaRPr lang="en-US" sz="1800" dirty="0"/>
          </a:p>
          <a:p>
            <a:endParaRPr lang="en-US" sz="1800" dirty="0"/>
          </a:p>
          <a:p>
            <a:endParaRPr lang="en-US" sz="1800" dirty="0"/>
          </a:p>
          <a:p>
            <a:endParaRPr lang="en-US" sz="1800" dirty="0" smtClean="0"/>
          </a:p>
          <a:p>
            <a:endParaRPr lang="en-US" sz="1800" dirty="0" smtClean="0"/>
          </a:p>
          <a:p>
            <a:endParaRPr lang="en-US" sz="1800" dirty="0"/>
          </a:p>
          <a:p>
            <a:r>
              <a:rPr lang="en-US" sz="1800" dirty="0" smtClean="0"/>
              <a:t>RMC </a:t>
            </a:r>
            <a:r>
              <a:rPr lang="en-US" sz="1800" dirty="0"/>
              <a:t>production is restricted by limited availability of all three raw materials. For the current production period, RMC has available the quantities given in the table.</a:t>
            </a:r>
          </a:p>
          <a:p>
            <a:r>
              <a:rPr lang="en-US" sz="1800" dirty="0"/>
              <a:t>Due to waste and the nature of the production process, unused materials in a production run cannot be stored, are useless, and must be discarded. The accounting department analyzed the production figures, assigned all relevant costs, and arrived at prices that, for both products, will produce a contribution to profit of \$40 per ton of fuel additive and \$30 for each ton of solvent base produced. Determine the amount of fuel additive and the amount of solvent base to be produced in order to maximize the contribution to total </a:t>
            </a:r>
            <a:r>
              <a:rPr lang="en-US" sz="1800" dirty="0" smtClean="0"/>
              <a:t>profit</a:t>
            </a: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1483386660"/>
              </p:ext>
            </p:extLst>
          </p:nvPr>
        </p:nvGraphicFramePr>
        <p:xfrm>
          <a:off x="3179929" y="2935999"/>
          <a:ext cx="4711700" cy="1514475"/>
        </p:xfrm>
        <a:graphic>
          <a:graphicData uri="http://schemas.openxmlformats.org/drawingml/2006/table">
            <a:tbl>
              <a:tblPr firstRow="1" bandRow="1">
                <a:tableStyleId>{5C22544A-7EE6-4342-B048-85BDC9FD1C3A}</a:tableStyleId>
              </a:tblPr>
              <a:tblGrid>
                <a:gridCol w="1168400">
                  <a:extLst>
                    <a:ext uri="{9D8B030D-6E8A-4147-A177-3AD203B41FA5}">
                      <a16:colId xmlns:a16="http://schemas.microsoft.com/office/drawing/2014/main" val="836492867"/>
                    </a:ext>
                  </a:extLst>
                </a:gridCol>
                <a:gridCol w="1168400">
                  <a:extLst>
                    <a:ext uri="{9D8B030D-6E8A-4147-A177-3AD203B41FA5}">
                      <a16:colId xmlns:a16="http://schemas.microsoft.com/office/drawing/2014/main" val="1262159562"/>
                    </a:ext>
                  </a:extLst>
                </a:gridCol>
                <a:gridCol w="1168400">
                  <a:extLst>
                    <a:ext uri="{9D8B030D-6E8A-4147-A177-3AD203B41FA5}">
                      <a16:colId xmlns:a16="http://schemas.microsoft.com/office/drawing/2014/main" val="2071178364"/>
                    </a:ext>
                  </a:extLst>
                </a:gridCol>
                <a:gridCol w="1206500">
                  <a:extLst>
                    <a:ext uri="{9D8B030D-6E8A-4147-A177-3AD203B41FA5}">
                      <a16:colId xmlns:a16="http://schemas.microsoft.com/office/drawing/2014/main" val="367907320"/>
                    </a:ext>
                  </a:extLst>
                </a:gridCol>
              </a:tblGrid>
              <a:tr h="600075">
                <a:tc>
                  <a:txBody>
                    <a:bodyPr/>
                    <a:lstStyle/>
                    <a:p>
                      <a:pPr algn="ctr" fontAlgn="t"/>
                      <a:r>
                        <a:rPr lang="es-MX" sz="1800" u="none" strike="noStrike">
                          <a:effectLst/>
                        </a:rPr>
                        <a:t> </a:t>
                      </a:r>
                      <a:endParaRPr lang="es-MX" sz="1800" b="0" i="0" u="none" strike="noStrike">
                        <a:solidFill>
                          <a:srgbClr val="000000"/>
                        </a:solidFill>
                        <a:effectLst/>
                        <a:latin typeface="Arial" panose="020B0604020202020204" pitchFamily="34" charset="0"/>
                      </a:endParaRPr>
                    </a:p>
                  </a:txBody>
                  <a:tcPr marL="9525" marR="9525" marT="9525" marB="0"/>
                </a:tc>
                <a:tc>
                  <a:txBody>
                    <a:bodyPr/>
                    <a:lstStyle/>
                    <a:p>
                      <a:pPr algn="ctr" fontAlgn="ctr"/>
                      <a:r>
                        <a:rPr lang="es-MX" sz="1800" u="none" strike="noStrike" dirty="0">
                          <a:effectLst/>
                        </a:rPr>
                        <a:t>Fuel </a:t>
                      </a:r>
                      <a:r>
                        <a:rPr lang="es-MX" sz="1800" u="none" strike="noStrike" dirty="0" err="1">
                          <a:effectLst/>
                        </a:rPr>
                        <a:t>Aditive</a:t>
                      </a:r>
                      <a:endParaRPr lang="es-MX" sz="18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Solvent base</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Available (ton)</a:t>
                      </a:r>
                      <a:endParaRPr lang="es-MX" sz="18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797498533"/>
                  </a:ext>
                </a:extLst>
              </a:tr>
              <a:tr h="304800">
                <a:tc>
                  <a:txBody>
                    <a:bodyPr/>
                    <a:lstStyle/>
                    <a:p>
                      <a:pPr algn="ctr" fontAlgn="ctr"/>
                      <a:r>
                        <a:rPr lang="es-MX" sz="1800" u="none" strike="noStrike">
                          <a:effectLst/>
                        </a:rPr>
                        <a:t>Material 1</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0.4</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0.5</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20</a:t>
                      </a:r>
                      <a:endParaRPr lang="es-MX" sz="18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255132711"/>
                  </a:ext>
                </a:extLst>
              </a:tr>
              <a:tr h="304800">
                <a:tc>
                  <a:txBody>
                    <a:bodyPr/>
                    <a:lstStyle/>
                    <a:p>
                      <a:pPr algn="ctr" fontAlgn="ctr"/>
                      <a:r>
                        <a:rPr lang="es-MX" sz="1800" u="none" strike="noStrike">
                          <a:effectLst/>
                        </a:rPr>
                        <a:t>Material 2</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0</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0.2</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5</a:t>
                      </a:r>
                      <a:endParaRPr lang="es-MX" sz="18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357136073"/>
                  </a:ext>
                </a:extLst>
              </a:tr>
              <a:tr h="304800">
                <a:tc>
                  <a:txBody>
                    <a:bodyPr/>
                    <a:lstStyle/>
                    <a:p>
                      <a:pPr algn="ctr" fontAlgn="ctr"/>
                      <a:r>
                        <a:rPr lang="es-MX" sz="1800" u="none" strike="noStrike">
                          <a:effectLst/>
                        </a:rPr>
                        <a:t>Material 3</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0.6</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a:effectLst/>
                        </a:rPr>
                        <a:t>0.3</a:t>
                      </a:r>
                      <a:endParaRPr lang="es-MX"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MX" sz="1800" u="none" strike="noStrike" dirty="0">
                          <a:effectLst/>
                        </a:rPr>
                        <a:t>21</a:t>
                      </a:r>
                      <a:endParaRPr lang="es-MX" sz="18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7967997"/>
                  </a:ext>
                </a:extLst>
              </a:tr>
            </a:tbl>
          </a:graphicData>
        </a:graphic>
      </p:graphicFrame>
    </p:spTree>
    <p:extLst>
      <p:ext uri="{BB962C8B-B14F-4D97-AF65-F5344CB8AC3E}">
        <p14:creationId xmlns:p14="http://schemas.microsoft.com/office/powerpoint/2010/main" val="20693925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Mathematical</a:t>
            </a:r>
            <a:r>
              <a:rPr lang="es-MX" dirty="0" smtClean="0"/>
              <a:t> </a:t>
            </a:r>
            <a:r>
              <a:rPr lang="es-MX" dirty="0" err="1" smtClean="0"/>
              <a:t>model</a:t>
            </a:r>
            <a:endParaRPr lang="es-MX" dirty="0"/>
          </a:p>
        </p:txBody>
      </p:sp>
      <p:sp>
        <p:nvSpPr>
          <p:cNvPr id="3" name="Content Placeholder 2"/>
          <p:cNvSpPr>
            <a:spLocks noGrp="1"/>
          </p:cNvSpPr>
          <p:nvPr>
            <p:ph sz="quarter" idx="10"/>
          </p:nvPr>
        </p:nvSpPr>
        <p:spPr/>
        <p:txBody>
          <a:bodyPr>
            <a:normAutofit lnSpcReduction="10000"/>
          </a:bodyPr>
          <a:lstStyle/>
          <a:p>
            <a:pPr>
              <a:buNone/>
            </a:pPr>
            <a:r>
              <a:rPr lang="es-MX" dirty="0" err="1" smtClean="0"/>
              <a:t>Objective</a:t>
            </a:r>
            <a:r>
              <a:rPr lang="es-MX" dirty="0" smtClean="0"/>
              <a:t> </a:t>
            </a:r>
            <a:r>
              <a:rPr lang="es-MX" dirty="0" err="1" smtClean="0"/>
              <a:t>function</a:t>
            </a:r>
            <a:r>
              <a:rPr lang="es-MX" dirty="0" smtClean="0"/>
              <a:t>.</a:t>
            </a:r>
            <a:endParaRPr lang="es-MX" dirty="0" smtClean="0"/>
          </a:p>
          <a:p>
            <a:pPr algn="ctr">
              <a:buNone/>
            </a:pPr>
            <a:r>
              <a:rPr lang="es-MX" dirty="0"/>
              <a:t/>
            </a:r>
            <a:br>
              <a:rPr lang="es-MX" dirty="0"/>
            </a:br>
            <a:r>
              <a:rPr lang="es-MX" dirty="0"/>
              <a:t>	</a:t>
            </a:r>
            <a:r>
              <a:rPr lang="es-MX" i="1" dirty="0" err="1" smtClean="0">
                <a:latin typeface="Times New Roman" panose="02020603050405020304" pitchFamily="18" charset="0"/>
                <a:cs typeface="Times New Roman" panose="02020603050405020304" pitchFamily="18" charset="0"/>
              </a:rPr>
              <a:t>Maximize</a:t>
            </a:r>
            <a:r>
              <a:rPr lang="es-MX" i="1" dirty="0" smtClean="0">
                <a:latin typeface="Times New Roman" panose="02020603050405020304" pitchFamily="18" charset="0"/>
                <a:cs typeface="Times New Roman" panose="02020603050405020304" pitchFamily="18" charset="0"/>
              </a:rPr>
              <a:t> </a:t>
            </a:r>
            <a:r>
              <a:rPr lang="es-MX" i="1" dirty="0">
                <a:latin typeface="Times New Roman" panose="02020603050405020304" pitchFamily="18" charset="0"/>
                <a:cs typeface="Times New Roman" panose="02020603050405020304" pitchFamily="18" charset="0"/>
              </a:rPr>
              <a:t>z = 40x + 30y</a:t>
            </a:r>
          </a:p>
          <a:p>
            <a:pPr>
              <a:buNone/>
            </a:pPr>
            <a:endParaRPr lang="es-MX" dirty="0"/>
          </a:p>
          <a:p>
            <a:pPr>
              <a:buNone/>
            </a:pPr>
            <a:r>
              <a:rPr lang="es-MX" dirty="0" err="1" smtClean="0"/>
              <a:t>Subject</a:t>
            </a:r>
            <a:r>
              <a:rPr lang="es-MX" dirty="0" smtClean="0"/>
              <a:t> </a:t>
            </a:r>
            <a:r>
              <a:rPr lang="es-MX" dirty="0" smtClean="0"/>
              <a:t>to.</a:t>
            </a:r>
            <a:endParaRPr lang="es-MX" dirty="0"/>
          </a:p>
          <a:p>
            <a:pPr algn="ctr">
              <a:buNone/>
            </a:pPr>
            <a:r>
              <a:rPr lang="es-MX" dirty="0"/>
              <a:t>		</a:t>
            </a:r>
            <a:r>
              <a:rPr lang="es-MX" i="1" dirty="0">
                <a:latin typeface="Times New Roman" panose="02020603050405020304" pitchFamily="18" charset="0"/>
                <a:cs typeface="Times New Roman" panose="02020603050405020304" pitchFamily="18" charset="0"/>
              </a:rPr>
              <a:t>0.4x + 0.5y &lt;= 20</a:t>
            </a:r>
          </a:p>
          <a:p>
            <a:pPr algn="ctr">
              <a:buNone/>
            </a:pPr>
            <a:r>
              <a:rPr lang="es-MX" i="1" dirty="0">
                <a:latin typeface="Times New Roman" panose="02020603050405020304" pitchFamily="18" charset="0"/>
                <a:cs typeface="Times New Roman" panose="02020603050405020304" pitchFamily="18" charset="0"/>
              </a:rPr>
              <a:t>			0.2y &lt;= 5</a:t>
            </a:r>
          </a:p>
          <a:p>
            <a:pPr algn="ctr">
              <a:buNone/>
            </a:pPr>
            <a:r>
              <a:rPr lang="es-MX" i="1" dirty="0">
                <a:latin typeface="Times New Roman" panose="02020603050405020304" pitchFamily="18" charset="0"/>
                <a:cs typeface="Times New Roman" panose="02020603050405020304" pitchFamily="18" charset="0"/>
              </a:rPr>
              <a:t>		0.6x + 0.3y &lt;= 21</a:t>
            </a:r>
          </a:p>
          <a:p>
            <a:pPr algn="ctr">
              <a:buNone/>
            </a:pPr>
            <a:r>
              <a:rPr lang="es-MX" i="1" dirty="0">
                <a:latin typeface="Times New Roman" panose="02020603050405020304" pitchFamily="18" charset="0"/>
                <a:cs typeface="Times New Roman" panose="02020603050405020304" pitchFamily="18" charset="0"/>
              </a:rPr>
              <a:t>		x, y &gt;= 0</a:t>
            </a:r>
          </a:p>
          <a:p>
            <a:endParaRPr lang="es-MX" dirty="0"/>
          </a:p>
        </p:txBody>
      </p:sp>
    </p:spTree>
    <p:extLst>
      <p:ext uri="{BB962C8B-B14F-4D97-AF65-F5344CB8AC3E}">
        <p14:creationId xmlns:p14="http://schemas.microsoft.com/office/powerpoint/2010/main" val="2834076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Example</a:t>
            </a:r>
            <a:endParaRPr lang="es-MX" dirty="0"/>
          </a:p>
        </p:txBody>
      </p:sp>
      <p:sp>
        <p:nvSpPr>
          <p:cNvPr id="3" name="Content Placeholder 2"/>
          <p:cNvSpPr>
            <a:spLocks noGrp="1"/>
          </p:cNvSpPr>
          <p:nvPr>
            <p:ph sz="quarter" idx="10"/>
          </p:nvPr>
        </p:nvSpPr>
        <p:spPr>
          <a:xfrm>
            <a:off x="715047" y="1583140"/>
            <a:ext cx="10771097" cy="4967785"/>
          </a:xfrm>
        </p:spPr>
        <p:txBody>
          <a:bodyPr>
            <a:normAutofit fontScale="70000" lnSpcReduction="20000"/>
          </a:bodyPr>
          <a:lstStyle/>
          <a:p>
            <a:r>
              <a:rPr lang="es-MX" dirty="0" err="1" smtClean="0"/>
              <a:t>Consider</a:t>
            </a:r>
            <a:r>
              <a:rPr lang="es-MX" dirty="0" smtClean="0"/>
              <a:t> </a:t>
            </a:r>
            <a:r>
              <a:rPr lang="es-MX" dirty="0" err="1" smtClean="0"/>
              <a:t>the</a:t>
            </a:r>
            <a:r>
              <a:rPr lang="es-MX" dirty="0" smtClean="0"/>
              <a:t> </a:t>
            </a:r>
            <a:r>
              <a:rPr lang="es-MX" dirty="0" err="1" smtClean="0"/>
              <a:t>following</a:t>
            </a:r>
            <a:r>
              <a:rPr lang="es-MX" dirty="0" smtClean="0"/>
              <a:t> </a:t>
            </a:r>
            <a:r>
              <a:rPr lang="es-MX" dirty="0" err="1" smtClean="0"/>
              <a:t>ingredients</a:t>
            </a:r>
            <a:r>
              <a:rPr lang="es-MX" dirty="0" smtClean="0"/>
              <a:t> </a:t>
            </a:r>
            <a:r>
              <a:rPr lang="es-MX" dirty="0" err="1" smtClean="0"/>
              <a:t>for</a:t>
            </a:r>
            <a:r>
              <a:rPr lang="es-MX" dirty="0" smtClean="0"/>
              <a:t> </a:t>
            </a:r>
            <a:r>
              <a:rPr lang="es-MX" dirty="0" err="1" smtClean="0"/>
              <a:t>making</a:t>
            </a:r>
            <a:r>
              <a:rPr lang="es-MX" dirty="0" smtClean="0"/>
              <a:t> </a:t>
            </a:r>
            <a:r>
              <a:rPr lang="es-MX" dirty="0" err="1" smtClean="0"/>
              <a:t>sausages</a:t>
            </a:r>
            <a:endParaRPr lang="es-MX" dirty="0" smtClean="0"/>
          </a:p>
          <a:p>
            <a:endParaRPr lang="es-MX" dirty="0"/>
          </a:p>
          <a:p>
            <a:endParaRPr lang="es-MX" dirty="0" smtClean="0"/>
          </a:p>
          <a:p>
            <a:endParaRPr lang="es-MX" dirty="0"/>
          </a:p>
          <a:p>
            <a:endParaRPr lang="es-MX" dirty="0" smtClean="0"/>
          </a:p>
          <a:p>
            <a:endParaRPr lang="en-US" dirty="0" smtClean="0"/>
          </a:p>
          <a:p>
            <a:r>
              <a:rPr lang="en-US" dirty="0" smtClean="0"/>
              <a:t>We’ll </a:t>
            </a:r>
            <a:r>
              <a:rPr lang="en-US" dirty="0"/>
              <a:t>make 2 types of </a:t>
            </a:r>
            <a:r>
              <a:rPr lang="en-US" dirty="0" smtClean="0"/>
              <a:t>sausage.</a:t>
            </a:r>
            <a:endParaRPr lang="en-US" dirty="0"/>
          </a:p>
          <a:p>
            <a:pPr lvl="1"/>
            <a:r>
              <a:rPr lang="en-US" dirty="0"/>
              <a:t>Economy (&gt;40% Pork)</a:t>
            </a:r>
          </a:p>
          <a:p>
            <a:pPr lvl="1"/>
            <a:r>
              <a:rPr lang="en-US" dirty="0"/>
              <a:t>Premium (&gt;60% Pork)</a:t>
            </a:r>
          </a:p>
          <a:p>
            <a:r>
              <a:rPr lang="en-US" dirty="0"/>
              <a:t>One sausage is 50 grams (0.05 kg)</a:t>
            </a:r>
          </a:p>
          <a:p>
            <a:r>
              <a:rPr lang="en-US" dirty="0"/>
              <a:t>According to government regulations, the most starch we can use in our sausages is 25%</a:t>
            </a:r>
          </a:p>
          <a:p>
            <a:r>
              <a:rPr lang="en-US" dirty="0"/>
              <a:t>We have a contract with a butcher, and have already purchased 23 kg pork, that must go in our sausages.</a:t>
            </a:r>
          </a:p>
          <a:p>
            <a:r>
              <a:rPr lang="en-US" dirty="0"/>
              <a:t>We have a demand for 350 economy sausages and 500 premium sausages.</a:t>
            </a:r>
          </a:p>
          <a:p>
            <a:r>
              <a:rPr lang="en-US" dirty="0"/>
              <a:t>We need to figure out how to most cost effectively blend our sausages.</a:t>
            </a:r>
          </a:p>
          <a:p>
            <a:endParaRPr lang="es-MX" dirty="0"/>
          </a:p>
        </p:txBody>
      </p:sp>
      <p:graphicFrame>
        <p:nvGraphicFramePr>
          <p:cNvPr id="6" name="Table 5"/>
          <p:cNvGraphicFramePr>
            <a:graphicFrameLocks noGrp="1"/>
          </p:cNvGraphicFramePr>
          <p:nvPr>
            <p:extLst>
              <p:ext uri="{D42A27DB-BD31-4B8C-83A1-F6EECF244321}">
                <p14:modId xmlns:p14="http://schemas.microsoft.com/office/powerpoint/2010/main" val="619466154"/>
              </p:ext>
            </p:extLst>
          </p:nvPr>
        </p:nvGraphicFramePr>
        <p:xfrm>
          <a:off x="3833506" y="1936571"/>
          <a:ext cx="5515212" cy="1483360"/>
        </p:xfrm>
        <a:graphic>
          <a:graphicData uri="http://schemas.openxmlformats.org/drawingml/2006/table">
            <a:tbl>
              <a:tblPr firstRow="1" bandRow="1">
                <a:tableStyleId>{5C22544A-7EE6-4342-B048-85BDC9FD1C3A}</a:tableStyleId>
              </a:tblPr>
              <a:tblGrid>
                <a:gridCol w="1838404">
                  <a:extLst>
                    <a:ext uri="{9D8B030D-6E8A-4147-A177-3AD203B41FA5}">
                      <a16:colId xmlns:a16="http://schemas.microsoft.com/office/drawing/2014/main" val="3483689521"/>
                    </a:ext>
                  </a:extLst>
                </a:gridCol>
                <a:gridCol w="1561404">
                  <a:extLst>
                    <a:ext uri="{9D8B030D-6E8A-4147-A177-3AD203B41FA5}">
                      <a16:colId xmlns:a16="http://schemas.microsoft.com/office/drawing/2014/main" val="1778573077"/>
                    </a:ext>
                  </a:extLst>
                </a:gridCol>
                <a:gridCol w="2115404">
                  <a:extLst>
                    <a:ext uri="{9D8B030D-6E8A-4147-A177-3AD203B41FA5}">
                      <a16:colId xmlns:a16="http://schemas.microsoft.com/office/drawing/2014/main" val="1503892842"/>
                    </a:ext>
                  </a:extLst>
                </a:gridCol>
              </a:tblGrid>
              <a:tr h="370840">
                <a:tc>
                  <a:txBody>
                    <a:bodyPr/>
                    <a:lstStyle/>
                    <a:p>
                      <a:r>
                        <a:rPr lang="es-MX" dirty="0" smtClean="0"/>
                        <a:t>INGREDIENTS</a:t>
                      </a:r>
                      <a:endParaRPr lang="es-MX" dirty="0"/>
                    </a:p>
                  </a:txBody>
                  <a:tcPr/>
                </a:tc>
                <a:tc>
                  <a:txBody>
                    <a:bodyPr/>
                    <a:lstStyle/>
                    <a:p>
                      <a:r>
                        <a:rPr lang="es-MX" dirty="0" smtClean="0"/>
                        <a:t>COST ($/KG)</a:t>
                      </a:r>
                      <a:endParaRPr lang="es-MX" dirty="0"/>
                    </a:p>
                  </a:txBody>
                  <a:tcPr/>
                </a:tc>
                <a:tc>
                  <a:txBody>
                    <a:bodyPr/>
                    <a:lstStyle/>
                    <a:p>
                      <a:r>
                        <a:rPr lang="es-MX" dirty="0" smtClean="0"/>
                        <a:t>AVAILABILITY</a:t>
                      </a:r>
                      <a:r>
                        <a:rPr lang="es-MX" baseline="0" dirty="0" smtClean="0"/>
                        <a:t> (KG)</a:t>
                      </a:r>
                      <a:endParaRPr lang="es-MX" dirty="0"/>
                    </a:p>
                  </a:txBody>
                  <a:tcPr/>
                </a:tc>
                <a:extLst>
                  <a:ext uri="{0D108BD9-81ED-4DB2-BD59-A6C34878D82A}">
                    <a16:rowId xmlns:a16="http://schemas.microsoft.com/office/drawing/2014/main" val="1667700493"/>
                  </a:ext>
                </a:extLst>
              </a:tr>
              <a:tr h="370840">
                <a:tc>
                  <a:txBody>
                    <a:bodyPr/>
                    <a:lstStyle/>
                    <a:p>
                      <a:r>
                        <a:rPr lang="es-MX" dirty="0" err="1" smtClean="0"/>
                        <a:t>Pork</a:t>
                      </a:r>
                      <a:endParaRPr lang="es-MX" dirty="0"/>
                    </a:p>
                  </a:txBody>
                  <a:tcPr/>
                </a:tc>
                <a:tc>
                  <a:txBody>
                    <a:bodyPr/>
                    <a:lstStyle/>
                    <a:p>
                      <a:r>
                        <a:rPr lang="es-MX" dirty="0" smtClean="0"/>
                        <a:t>4.32</a:t>
                      </a:r>
                      <a:endParaRPr lang="es-MX" dirty="0"/>
                    </a:p>
                  </a:txBody>
                  <a:tcPr/>
                </a:tc>
                <a:tc>
                  <a:txBody>
                    <a:bodyPr/>
                    <a:lstStyle/>
                    <a:p>
                      <a:r>
                        <a:rPr lang="es-MX" dirty="0" smtClean="0"/>
                        <a:t>30</a:t>
                      </a:r>
                      <a:endParaRPr lang="es-MX" dirty="0"/>
                    </a:p>
                  </a:txBody>
                  <a:tcPr/>
                </a:tc>
                <a:extLst>
                  <a:ext uri="{0D108BD9-81ED-4DB2-BD59-A6C34878D82A}">
                    <a16:rowId xmlns:a16="http://schemas.microsoft.com/office/drawing/2014/main" val="1278861508"/>
                  </a:ext>
                </a:extLst>
              </a:tr>
              <a:tr h="370840">
                <a:tc>
                  <a:txBody>
                    <a:bodyPr/>
                    <a:lstStyle/>
                    <a:p>
                      <a:r>
                        <a:rPr lang="es-MX" dirty="0" err="1" smtClean="0"/>
                        <a:t>Wheat</a:t>
                      </a:r>
                      <a:endParaRPr lang="es-MX" dirty="0"/>
                    </a:p>
                  </a:txBody>
                  <a:tcPr/>
                </a:tc>
                <a:tc>
                  <a:txBody>
                    <a:bodyPr/>
                    <a:lstStyle/>
                    <a:p>
                      <a:r>
                        <a:rPr lang="es-MX" dirty="0" smtClean="0"/>
                        <a:t>2.46</a:t>
                      </a:r>
                      <a:endParaRPr lang="es-MX" dirty="0"/>
                    </a:p>
                  </a:txBody>
                  <a:tcPr/>
                </a:tc>
                <a:tc>
                  <a:txBody>
                    <a:bodyPr/>
                    <a:lstStyle/>
                    <a:p>
                      <a:r>
                        <a:rPr lang="es-MX" dirty="0" smtClean="0"/>
                        <a:t>20</a:t>
                      </a:r>
                      <a:endParaRPr lang="es-MX" dirty="0"/>
                    </a:p>
                  </a:txBody>
                  <a:tcPr/>
                </a:tc>
                <a:extLst>
                  <a:ext uri="{0D108BD9-81ED-4DB2-BD59-A6C34878D82A}">
                    <a16:rowId xmlns:a16="http://schemas.microsoft.com/office/drawing/2014/main" val="3664258443"/>
                  </a:ext>
                </a:extLst>
              </a:tr>
              <a:tr h="370840">
                <a:tc>
                  <a:txBody>
                    <a:bodyPr/>
                    <a:lstStyle/>
                    <a:p>
                      <a:r>
                        <a:rPr lang="es-MX" dirty="0" err="1" smtClean="0"/>
                        <a:t>Starch</a:t>
                      </a:r>
                      <a:endParaRPr lang="es-MX" dirty="0"/>
                    </a:p>
                  </a:txBody>
                  <a:tcPr/>
                </a:tc>
                <a:tc>
                  <a:txBody>
                    <a:bodyPr/>
                    <a:lstStyle/>
                    <a:p>
                      <a:r>
                        <a:rPr lang="es-MX" dirty="0" smtClean="0"/>
                        <a:t>1.86</a:t>
                      </a:r>
                      <a:endParaRPr lang="es-MX" dirty="0"/>
                    </a:p>
                  </a:txBody>
                  <a:tcPr/>
                </a:tc>
                <a:tc>
                  <a:txBody>
                    <a:bodyPr/>
                    <a:lstStyle/>
                    <a:p>
                      <a:r>
                        <a:rPr lang="es-MX" dirty="0" smtClean="0"/>
                        <a:t>17</a:t>
                      </a:r>
                      <a:endParaRPr lang="es-MX" dirty="0"/>
                    </a:p>
                  </a:txBody>
                  <a:tcPr/>
                </a:tc>
                <a:extLst>
                  <a:ext uri="{0D108BD9-81ED-4DB2-BD59-A6C34878D82A}">
                    <a16:rowId xmlns:a16="http://schemas.microsoft.com/office/drawing/2014/main" val="3305659518"/>
                  </a:ext>
                </a:extLst>
              </a:tr>
            </a:tbl>
          </a:graphicData>
        </a:graphic>
      </p:graphicFrame>
    </p:spTree>
    <p:extLst>
      <p:ext uri="{BB962C8B-B14F-4D97-AF65-F5344CB8AC3E}">
        <p14:creationId xmlns:p14="http://schemas.microsoft.com/office/powerpoint/2010/main" val="1781100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Optimization</a:t>
            </a:r>
            <a:endParaRPr lang="es-MX" dirty="0"/>
          </a:p>
        </p:txBody>
      </p:sp>
      <p:sp>
        <p:nvSpPr>
          <p:cNvPr id="3" name="Content Placeholder 2"/>
          <p:cNvSpPr>
            <a:spLocks noGrp="1"/>
          </p:cNvSpPr>
          <p:nvPr>
            <p:ph sz="quarter" idx="10"/>
          </p:nvPr>
        </p:nvSpPr>
        <p:spPr>
          <a:xfrm>
            <a:off x="715047" y="2019300"/>
            <a:ext cx="7746565" cy="4241135"/>
          </a:xfrm>
        </p:spPr>
        <p:txBody>
          <a:bodyPr>
            <a:normAutofit/>
          </a:bodyPr>
          <a:lstStyle/>
          <a:p>
            <a:r>
              <a:rPr lang="en-US" sz="2400" dirty="0"/>
              <a:t>Optimization is the act of achieving the best possible result under given circumstances</a:t>
            </a:r>
            <a:r>
              <a:rPr lang="en-US" sz="2400" dirty="0" smtClean="0"/>
              <a:t>.</a:t>
            </a:r>
          </a:p>
          <a:p>
            <a:r>
              <a:rPr lang="en-US" sz="2400" dirty="0" smtClean="0"/>
              <a:t> In </a:t>
            </a:r>
            <a:r>
              <a:rPr lang="en-US" sz="2400" dirty="0"/>
              <a:t>design, construction, maintenance, ..., engineers have to take decisions. The goal of </a:t>
            </a:r>
            <a:r>
              <a:rPr lang="en-US" sz="2400" dirty="0" smtClean="0"/>
              <a:t>all such </a:t>
            </a:r>
            <a:r>
              <a:rPr lang="en-US" sz="2400" dirty="0"/>
              <a:t>decisions is either to minimize effort or to maximize benefit</a:t>
            </a:r>
            <a:r>
              <a:rPr lang="en-US" sz="2400" dirty="0" smtClean="0"/>
              <a:t>. </a:t>
            </a:r>
          </a:p>
          <a:p>
            <a:r>
              <a:rPr lang="en-US" sz="2400" dirty="0" smtClean="0"/>
              <a:t>The </a:t>
            </a:r>
            <a:r>
              <a:rPr lang="en-US" sz="2400" dirty="0"/>
              <a:t>effort or the benefit can be usually expressed as a function of certain design variables</a:t>
            </a:r>
            <a:r>
              <a:rPr lang="en-US" sz="2400" dirty="0" smtClean="0"/>
              <a:t>. </a:t>
            </a:r>
          </a:p>
          <a:p>
            <a:r>
              <a:rPr lang="en-US" sz="2400" dirty="0" smtClean="0"/>
              <a:t>Hence</a:t>
            </a:r>
            <a:r>
              <a:rPr lang="en-US" sz="2400" dirty="0"/>
              <a:t>, optimization is the process of finding the conditions that give the maximum or </a:t>
            </a:r>
            <a:r>
              <a:rPr lang="en-US" sz="2400" dirty="0" smtClean="0"/>
              <a:t>the minimum </a:t>
            </a:r>
            <a:r>
              <a:rPr lang="en-US" sz="2400" dirty="0"/>
              <a:t>value of a function</a:t>
            </a:r>
            <a:endParaRPr lang="es-MX" sz="2400" dirty="0"/>
          </a:p>
        </p:txBody>
      </p:sp>
      <p:pic>
        <p:nvPicPr>
          <p:cNvPr id="4" name="Picture 3" descr="Mathematical optimization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2437" y="1772297"/>
            <a:ext cx="3744889" cy="2995911"/>
          </a:xfrm>
          <a:prstGeom prst="rect">
            <a:avLst/>
          </a:prstGeom>
        </p:spPr>
      </p:pic>
    </p:spTree>
    <p:extLst>
      <p:ext uri="{BB962C8B-B14F-4D97-AF65-F5344CB8AC3E}">
        <p14:creationId xmlns:p14="http://schemas.microsoft.com/office/powerpoint/2010/main" val="3461369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The</a:t>
            </a:r>
            <a:r>
              <a:rPr lang="es-MX" dirty="0"/>
              <a:t> </a:t>
            </a:r>
            <a:r>
              <a:rPr lang="es-MX" dirty="0" err="1" smtClean="0"/>
              <a:t>formulation</a:t>
            </a:r>
            <a:r>
              <a:rPr lang="es-MX" dirty="0" smtClean="0"/>
              <a:t> of </a:t>
            </a:r>
            <a:r>
              <a:rPr lang="es-MX" dirty="0" err="1" smtClean="0"/>
              <a:t>the</a:t>
            </a:r>
            <a:r>
              <a:rPr lang="es-MX" dirty="0" smtClean="0"/>
              <a:t> </a:t>
            </a:r>
            <a:r>
              <a:rPr lang="es-MX" dirty="0" err="1" smtClean="0"/>
              <a:t>model</a:t>
            </a:r>
            <a:r>
              <a:rPr lang="es-MX" dirty="0" smtClean="0"/>
              <a:t> </a:t>
            </a:r>
            <a:r>
              <a:rPr lang="es-MX" dirty="0" err="1" smtClean="0"/>
              <a:t>is</a:t>
            </a:r>
            <a:r>
              <a:rPr lang="es-MX" dirty="0" smtClean="0"/>
              <a:t>.</a:t>
            </a:r>
            <a:endParaRPr lang="es-MX" dirty="0"/>
          </a:p>
        </p:txBody>
      </p:sp>
      <p:sp>
        <p:nvSpPr>
          <p:cNvPr id="4" name="Rectangle 1"/>
          <p:cNvSpPr>
            <a:spLocks noGrp="1" noChangeArrowheads="1"/>
          </p:cNvSpPr>
          <p:nvPr>
            <p:ph sz="quarter" idx="10"/>
          </p:nvPr>
        </p:nvSpPr>
        <p:spPr bwMode="auto">
          <a:xfrm>
            <a:off x="449511" y="2044160"/>
            <a:ext cx="1103663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1" i="1" u="none" strike="noStrike" cap="none" normalizeH="0" baseline="0" dirty="0" smtClean="0">
                <a:ln>
                  <a:noFill/>
                </a:ln>
                <a:solidFill>
                  <a:schemeClr val="tx1"/>
                </a:solidFill>
                <a:effectLst/>
                <a:latin typeface="MathJax_Math"/>
              </a:rPr>
              <a:t>VARIABLES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1" u="none" strike="noStrike" cap="none" normalizeH="0" baseline="0" dirty="0" smtClean="0">
                <a:ln>
                  <a:noFill/>
                </a:ln>
                <a:solidFill>
                  <a:schemeClr val="tx1"/>
                </a:solidFill>
                <a:effectLst/>
                <a:latin typeface="MathJax_Math"/>
              </a:rPr>
              <a:t>p</a:t>
            </a:r>
            <a:r>
              <a:rPr kumimoji="0" lang="es-MX" altLang="es-MX" sz="1100" b="0" i="1" u="none" strike="noStrike" cap="none" normalizeH="0" baseline="0" dirty="0" smtClean="0">
                <a:ln>
                  <a:noFill/>
                </a:ln>
                <a:solidFill>
                  <a:schemeClr val="tx1"/>
                </a:solidFill>
                <a:effectLst/>
                <a:latin typeface="MathJax_Math"/>
              </a:rPr>
              <a:t>e</a:t>
            </a:r>
            <a:r>
              <a:rPr kumimoji="0" lang="es-MX" altLang="es-MX" sz="1800" b="0" i="0" u="none" strike="noStrike" cap="none" normalizeH="0" baseline="0" dirty="0" smtClean="0">
                <a:ln>
                  <a:noFill/>
                </a:ln>
                <a:solidFill>
                  <a:schemeClr val="tx1"/>
                </a:solidFill>
                <a:effectLst/>
                <a:latin typeface="MathJax_Main"/>
              </a:rPr>
              <a:t>=</a:t>
            </a:r>
            <a:r>
              <a:rPr kumimoji="0" lang="es-MX" altLang="es-MX" sz="1800" b="0" i="0" u="none" strike="noStrike" cap="none" normalizeH="0" baseline="0" dirty="0" err="1" smtClean="0">
                <a:ln>
                  <a:noFill/>
                </a:ln>
                <a:solidFill>
                  <a:schemeClr val="tx1"/>
                </a:solidFill>
                <a:effectLst/>
                <a:latin typeface="MathJax_Main"/>
              </a:rPr>
              <a:t>Pork</a:t>
            </a:r>
            <a:r>
              <a:rPr kumimoji="0" lang="es-MX" altLang="es-MX" sz="1800" b="0" i="0" u="none" strike="noStrike" cap="none" normalizeH="0" baseline="0" dirty="0" smtClean="0">
                <a:ln>
                  <a:noFill/>
                </a:ln>
                <a:solidFill>
                  <a:schemeClr val="tx1"/>
                </a:solidFill>
                <a:effectLst/>
                <a:latin typeface="MathJax_Main"/>
              </a:rPr>
              <a:t> in </a:t>
            </a:r>
            <a:r>
              <a:rPr kumimoji="0" lang="es-MX" altLang="es-MX" sz="1800" b="0" i="0" u="none" strike="noStrike" cap="none" normalizeH="0" baseline="0" dirty="0" err="1" smtClean="0">
                <a:ln>
                  <a:noFill/>
                </a:ln>
                <a:solidFill>
                  <a:schemeClr val="tx1"/>
                </a:solidFill>
                <a:effectLst/>
                <a:latin typeface="MathJax_Main"/>
              </a:rPr>
              <a:t>the</a:t>
            </a:r>
            <a:r>
              <a:rPr kumimoji="0" lang="es-MX" altLang="es-MX" sz="1800" b="0" i="0" u="none" strike="noStrike" cap="none" normalizeH="0" baseline="0" dirty="0" smtClean="0">
                <a:ln>
                  <a:noFill/>
                </a:ln>
                <a:solidFill>
                  <a:schemeClr val="tx1"/>
                </a:solidFill>
                <a:effectLst/>
                <a:latin typeface="MathJax_Main"/>
              </a:rPr>
              <a:t> </a:t>
            </a:r>
            <a:r>
              <a:rPr kumimoji="0" lang="es-MX" altLang="es-MX" sz="1800" b="0" i="0" u="none" strike="noStrike" cap="none" normalizeH="0" baseline="0" dirty="0" err="1" smtClean="0">
                <a:ln>
                  <a:noFill/>
                </a:ln>
                <a:solidFill>
                  <a:schemeClr val="tx1"/>
                </a:solidFill>
                <a:effectLst/>
                <a:latin typeface="MathJax_Main"/>
              </a:rPr>
              <a:t>economy</a:t>
            </a:r>
            <a:r>
              <a:rPr kumimoji="0" lang="es-MX" altLang="es-MX" sz="1800" b="0" i="0" u="none" strike="noStrike" cap="none" normalizeH="0" baseline="0" dirty="0" smtClean="0">
                <a:ln>
                  <a:noFill/>
                </a:ln>
                <a:solidFill>
                  <a:schemeClr val="tx1"/>
                </a:solidFill>
                <a:effectLst/>
                <a:latin typeface="MathJax_Main"/>
              </a:rPr>
              <a:t> </a:t>
            </a:r>
            <a:r>
              <a:rPr kumimoji="0" lang="es-MX" altLang="es-MX" sz="1800" b="0" i="0" u="none" strike="noStrike" cap="none" normalizeH="0" baseline="0" dirty="0" err="1" smtClean="0">
                <a:ln>
                  <a:noFill/>
                </a:ln>
                <a:solidFill>
                  <a:schemeClr val="tx1"/>
                </a:solidFill>
                <a:effectLst/>
                <a:latin typeface="MathJax_Main"/>
              </a:rPr>
              <a:t>sausages</a:t>
            </a:r>
            <a:r>
              <a:rPr kumimoji="0" lang="es-MX" altLang="es-MX" sz="1800" b="0" i="0" u="none" strike="noStrike" cap="none" normalizeH="0" baseline="0" dirty="0" smtClean="0">
                <a:ln>
                  <a:noFill/>
                </a:ln>
                <a:solidFill>
                  <a:schemeClr val="tx1"/>
                </a:solidFill>
                <a:effectLst/>
                <a:latin typeface="MathJax_Main"/>
              </a:rPr>
              <a:t> (kg)</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1" u="none" strike="noStrike" cap="none" normalizeH="0" baseline="0" dirty="0" err="1" smtClean="0">
                <a:ln>
                  <a:noFill/>
                </a:ln>
                <a:solidFill>
                  <a:schemeClr val="tx1"/>
                </a:solidFill>
                <a:effectLst/>
                <a:latin typeface="MathJax_Math"/>
              </a:rPr>
              <a:t>w</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800" b="0" i="0" u="none" strike="noStrike" cap="none" normalizeH="0" baseline="0" dirty="0" smtClean="0">
                <a:ln>
                  <a:noFill/>
                </a:ln>
                <a:solidFill>
                  <a:schemeClr val="tx1"/>
                </a:solidFill>
                <a:effectLst/>
                <a:latin typeface="MathJax_Main"/>
              </a:rPr>
              <a:t>=</a:t>
            </a:r>
            <a:r>
              <a:rPr kumimoji="0" lang="es-MX" altLang="es-MX" sz="1800" b="0" i="0" u="none" strike="noStrike" cap="none" normalizeH="0" baseline="0" dirty="0" err="1" smtClean="0">
                <a:ln>
                  <a:noFill/>
                </a:ln>
                <a:solidFill>
                  <a:schemeClr val="tx1"/>
                </a:solidFill>
                <a:effectLst/>
                <a:latin typeface="MathJax_Main"/>
              </a:rPr>
              <a:t>Wheat</a:t>
            </a:r>
            <a:r>
              <a:rPr kumimoji="0" lang="es-MX" altLang="es-MX" sz="1800" b="0" i="0" u="none" strike="noStrike" cap="none" normalizeH="0" baseline="0" dirty="0" smtClean="0">
                <a:ln>
                  <a:noFill/>
                </a:ln>
                <a:solidFill>
                  <a:schemeClr val="tx1"/>
                </a:solidFill>
                <a:effectLst/>
                <a:latin typeface="MathJax_Main"/>
              </a:rPr>
              <a:t> in </a:t>
            </a:r>
            <a:r>
              <a:rPr kumimoji="0" lang="es-MX" altLang="es-MX" sz="1800" b="0" i="0" u="none" strike="noStrike" cap="none" normalizeH="0" baseline="0" dirty="0" err="1" smtClean="0">
                <a:ln>
                  <a:noFill/>
                </a:ln>
                <a:solidFill>
                  <a:schemeClr val="tx1"/>
                </a:solidFill>
                <a:effectLst/>
                <a:latin typeface="MathJax_Main"/>
              </a:rPr>
              <a:t>the</a:t>
            </a:r>
            <a:r>
              <a:rPr kumimoji="0" lang="es-MX" altLang="es-MX" sz="1800" b="0" i="0" u="none" strike="noStrike" cap="none" normalizeH="0" baseline="0" dirty="0" smtClean="0">
                <a:ln>
                  <a:noFill/>
                </a:ln>
                <a:solidFill>
                  <a:schemeClr val="tx1"/>
                </a:solidFill>
                <a:effectLst/>
                <a:latin typeface="MathJax_Main"/>
              </a:rPr>
              <a:t> </a:t>
            </a:r>
            <a:r>
              <a:rPr kumimoji="0" lang="es-MX" altLang="es-MX" sz="1800" b="0" i="0" u="none" strike="noStrike" cap="none" normalizeH="0" baseline="0" dirty="0" err="1" smtClean="0">
                <a:ln>
                  <a:noFill/>
                </a:ln>
                <a:solidFill>
                  <a:schemeClr val="tx1"/>
                </a:solidFill>
                <a:effectLst/>
                <a:latin typeface="MathJax_Main"/>
              </a:rPr>
              <a:t>economy</a:t>
            </a:r>
            <a:r>
              <a:rPr kumimoji="0" lang="es-MX" altLang="es-MX" sz="1800" b="0" i="0" u="none" strike="noStrike" cap="none" normalizeH="0" baseline="0" dirty="0" smtClean="0">
                <a:ln>
                  <a:noFill/>
                </a:ln>
                <a:solidFill>
                  <a:schemeClr val="tx1"/>
                </a:solidFill>
                <a:effectLst/>
                <a:latin typeface="MathJax_Main"/>
              </a:rPr>
              <a:t> </a:t>
            </a:r>
            <a:r>
              <a:rPr kumimoji="0" lang="es-MX" altLang="es-MX" sz="1800" b="0" i="0" u="none" strike="noStrike" cap="none" normalizeH="0" baseline="0" dirty="0" err="1" smtClean="0">
                <a:ln>
                  <a:noFill/>
                </a:ln>
                <a:solidFill>
                  <a:schemeClr val="tx1"/>
                </a:solidFill>
                <a:effectLst/>
                <a:latin typeface="MathJax_Main"/>
              </a:rPr>
              <a:t>sausages</a:t>
            </a:r>
            <a:r>
              <a:rPr kumimoji="0" lang="es-MX" altLang="es-MX" sz="1800" b="0" i="0" u="none" strike="noStrike" cap="none" normalizeH="0" baseline="0" dirty="0" smtClean="0">
                <a:ln>
                  <a:noFill/>
                </a:ln>
                <a:solidFill>
                  <a:schemeClr val="tx1"/>
                </a:solidFill>
                <a:effectLst/>
                <a:latin typeface="MathJax_Main"/>
              </a:rPr>
              <a:t> (kg)</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1" u="none" strike="noStrike" cap="none" normalizeH="0" baseline="0" dirty="0" smtClean="0">
                <a:ln>
                  <a:noFill/>
                </a:ln>
                <a:solidFill>
                  <a:schemeClr val="tx1"/>
                </a:solidFill>
                <a:effectLst/>
                <a:latin typeface="MathJax_Math"/>
              </a:rPr>
              <a:t>s</a:t>
            </a:r>
            <a:r>
              <a:rPr kumimoji="0" lang="es-MX" altLang="es-MX" sz="1100" b="0" i="1" u="none" strike="noStrike" cap="none" normalizeH="0" baseline="0" dirty="0" smtClean="0">
                <a:ln>
                  <a:noFill/>
                </a:ln>
                <a:solidFill>
                  <a:schemeClr val="tx1"/>
                </a:solidFill>
                <a:effectLst/>
                <a:latin typeface="MathJax_Math"/>
              </a:rPr>
              <a:t>e</a:t>
            </a:r>
            <a:r>
              <a:rPr kumimoji="0" lang="es-MX" altLang="es-MX" sz="1800" b="0" i="0" u="none" strike="noStrike" cap="none" normalizeH="0" baseline="0" dirty="0" smtClean="0">
                <a:ln>
                  <a:noFill/>
                </a:ln>
                <a:solidFill>
                  <a:schemeClr val="tx1"/>
                </a:solidFill>
                <a:effectLst/>
                <a:latin typeface="MathJax_Main"/>
              </a:rPr>
              <a:t>=</a:t>
            </a:r>
            <a:r>
              <a:rPr kumimoji="0" lang="es-MX" altLang="es-MX" sz="1800" b="0" i="0" u="none" strike="noStrike" cap="none" normalizeH="0" baseline="0" dirty="0" err="1" smtClean="0">
                <a:ln>
                  <a:noFill/>
                </a:ln>
                <a:solidFill>
                  <a:schemeClr val="tx1"/>
                </a:solidFill>
                <a:effectLst/>
                <a:latin typeface="MathJax_Main"/>
              </a:rPr>
              <a:t>Starch</a:t>
            </a:r>
            <a:r>
              <a:rPr kumimoji="0" lang="es-MX" altLang="es-MX" sz="1800" b="0" i="0" u="none" strike="noStrike" cap="none" normalizeH="0" baseline="0" dirty="0" smtClean="0">
                <a:ln>
                  <a:noFill/>
                </a:ln>
                <a:solidFill>
                  <a:schemeClr val="tx1"/>
                </a:solidFill>
                <a:effectLst/>
                <a:latin typeface="MathJax_Main"/>
              </a:rPr>
              <a:t> in </a:t>
            </a:r>
            <a:r>
              <a:rPr kumimoji="0" lang="es-MX" altLang="es-MX" sz="1800" b="0" i="0" u="none" strike="noStrike" cap="none" normalizeH="0" baseline="0" dirty="0" err="1" smtClean="0">
                <a:ln>
                  <a:noFill/>
                </a:ln>
                <a:solidFill>
                  <a:schemeClr val="tx1"/>
                </a:solidFill>
                <a:effectLst/>
                <a:latin typeface="MathJax_Main"/>
              </a:rPr>
              <a:t>the</a:t>
            </a:r>
            <a:r>
              <a:rPr kumimoji="0" lang="es-MX" altLang="es-MX" sz="1800" b="0" i="0" u="none" strike="noStrike" cap="none" normalizeH="0" baseline="0" dirty="0" smtClean="0">
                <a:ln>
                  <a:noFill/>
                </a:ln>
                <a:solidFill>
                  <a:schemeClr val="tx1"/>
                </a:solidFill>
                <a:effectLst/>
                <a:latin typeface="MathJax_Main"/>
              </a:rPr>
              <a:t> </a:t>
            </a:r>
            <a:r>
              <a:rPr kumimoji="0" lang="es-MX" altLang="es-MX" sz="1800" b="0" i="0" u="none" strike="noStrike" cap="none" normalizeH="0" baseline="0" dirty="0" err="1" smtClean="0">
                <a:ln>
                  <a:noFill/>
                </a:ln>
                <a:solidFill>
                  <a:schemeClr val="tx1"/>
                </a:solidFill>
                <a:effectLst/>
                <a:latin typeface="MathJax_Main"/>
              </a:rPr>
              <a:t>economy</a:t>
            </a:r>
            <a:r>
              <a:rPr kumimoji="0" lang="es-MX" altLang="es-MX" sz="1800" b="0" i="0" u="none" strike="noStrike" cap="none" normalizeH="0" baseline="0" dirty="0" smtClean="0">
                <a:ln>
                  <a:noFill/>
                </a:ln>
                <a:solidFill>
                  <a:schemeClr val="tx1"/>
                </a:solidFill>
                <a:effectLst/>
                <a:latin typeface="MathJax_Main"/>
              </a:rPr>
              <a:t> </a:t>
            </a:r>
            <a:r>
              <a:rPr kumimoji="0" lang="es-MX" altLang="es-MX" sz="1800" b="0" i="0" u="none" strike="noStrike" cap="none" normalizeH="0" baseline="0" dirty="0" err="1" smtClean="0">
                <a:ln>
                  <a:noFill/>
                </a:ln>
                <a:solidFill>
                  <a:schemeClr val="tx1"/>
                </a:solidFill>
                <a:effectLst/>
                <a:latin typeface="MathJax_Main"/>
              </a:rPr>
              <a:t>sausages</a:t>
            </a:r>
            <a:r>
              <a:rPr kumimoji="0" lang="es-MX" altLang="es-MX" sz="1800" b="0" i="0" u="none" strike="noStrike" cap="none" normalizeH="0" baseline="0" dirty="0" smtClean="0">
                <a:ln>
                  <a:noFill/>
                </a:ln>
                <a:solidFill>
                  <a:schemeClr val="tx1"/>
                </a:solidFill>
                <a:effectLst/>
                <a:latin typeface="MathJax_Main"/>
              </a:rPr>
              <a:t> (kg)</a:t>
            </a:r>
          </a:p>
          <a:p>
            <a:pPr marL="0" indent="0" eaLnBrk="0" fontAlgn="base" hangingPunct="0">
              <a:lnSpc>
                <a:spcPct val="100000"/>
              </a:lnSpc>
              <a:spcBef>
                <a:spcPct val="0"/>
              </a:spcBef>
              <a:spcAft>
                <a:spcPct val="0"/>
              </a:spcAft>
              <a:buClrTx/>
              <a:buNone/>
            </a:pPr>
            <a:r>
              <a:rPr lang="es-MX" altLang="es-MX" sz="1800" b="1" i="1" dirty="0" err="1" smtClean="0">
                <a:solidFill>
                  <a:schemeClr val="tx1"/>
                </a:solidFill>
                <a:latin typeface="MathJax_Math"/>
              </a:rPr>
              <a:t>Objective</a:t>
            </a:r>
            <a:r>
              <a:rPr lang="es-MX" altLang="es-MX" sz="1800" b="1" i="1" dirty="0" smtClean="0">
                <a:solidFill>
                  <a:schemeClr val="tx1"/>
                </a:solidFill>
                <a:latin typeface="MathJax_Math"/>
              </a:rPr>
              <a:t> </a:t>
            </a:r>
            <a:r>
              <a:rPr lang="es-MX" altLang="es-MX" sz="1800" b="1" i="1" dirty="0" err="1">
                <a:solidFill>
                  <a:schemeClr val="tx1"/>
                </a:solidFill>
                <a:latin typeface="MathJax_Math"/>
              </a:rPr>
              <a:t>Function</a:t>
            </a:r>
            <a:endParaRPr lang="es-MX" altLang="es-MX" sz="1800" b="1" i="1" dirty="0">
              <a:solidFill>
                <a:schemeClr val="tx1"/>
              </a:solidFill>
              <a:latin typeface="MathJax_Math"/>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err="1" smtClean="0">
                <a:ln>
                  <a:noFill/>
                </a:ln>
                <a:solidFill>
                  <a:schemeClr val="tx1"/>
                </a:solidFill>
                <a:effectLst/>
                <a:latin typeface="MathJax_Main"/>
              </a:rPr>
              <a:t>Minimize</a:t>
            </a:r>
            <a:r>
              <a:rPr kumimoji="0" lang="es-MX" altLang="es-MX" sz="1800" b="0" i="0" u="none" strike="noStrike" cap="none" normalizeH="0" baseline="0" dirty="0" smtClean="0">
                <a:ln>
                  <a:noFill/>
                </a:ln>
                <a:solidFill>
                  <a:schemeClr val="tx1"/>
                </a:solidFill>
                <a:effectLst/>
                <a:latin typeface="MathJax_Main"/>
              </a:rPr>
              <a:t> </a:t>
            </a:r>
            <a:r>
              <a:rPr kumimoji="0" lang="es-MX" altLang="es-MX" sz="1800" b="0" i="0" u="none" strike="noStrike" cap="none" normalizeH="0" baseline="0" dirty="0" err="1" smtClean="0">
                <a:ln>
                  <a:noFill/>
                </a:ln>
                <a:solidFill>
                  <a:schemeClr val="tx1"/>
                </a:solidFill>
                <a:effectLst/>
                <a:latin typeface="MathJax_Main"/>
              </a:rPr>
              <a:t>Cost</a:t>
            </a:r>
            <a:r>
              <a:rPr kumimoji="0" lang="es-MX" altLang="es-MX" sz="1800" b="0" i="0" u="none" strike="noStrike" cap="none" normalizeH="0" baseline="0" dirty="0" smtClean="0">
                <a:ln>
                  <a:noFill/>
                </a:ln>
                <a:solidFill>
                  <a:schemeClr val="tx1"/>
                </a:solidFill>
                <a:effectLst/>
                <a:latin typeface="MathJax_Main"/>
              </a:rPr>
              <a:t>=4.32(</a:t>
            </a:r>
            <a:r>
              <a:rPr kumimoji="0" lang="es-MX" altLang="es-MX" sz="1800" b="0" i="1" u="none" strike="noStrike" cap="none" normalizeH="0" baseline="0" dirty="0" err="1" smtClean="0">
                <a:ln>
                  <a:noFill/>
                </a:ln>
                <a:solidFill>
                  <a:schemeClr val="tx1"/>
                </a:solidFill>
                <a:effectLst/>
                <a:latin typeface="MathJax_Math"/>
              </a:rPr>
              <a:t>p</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p</a:t>
            </a:r>
            <a:r>
              <a:rPr kumimoji="0" lang="es-MX" altLang="es-MX" sz="1100" b="0" i="1" u="none" strike="noStrike" cap="none" normalizeH="0" baseline="0" dirty="0" err="1" smtClean="0">
                <a:ln>
                  <a:noFill/>
                </a:ln>
                <a:solidFill>
                  <a:schemeClr val="tx1"/>
                </a:solidFill>
                <a:effectLst/>
                <a:latin typeface="MathJax_Math"/>
              </a:rPr>
              <a:t>p</a:t>
            </a:r>
            <a:r>
              <a:rPr kumimoji="0" lang="es-MX" altLang="es-MX" sz="1800" b="0" i="0" u="none" strike="noStrike" cap="none" normalizeH="0" baseline="0" dirty="0" smtClean="0">
                <a:ln>
                  <a:noFill/>
                </a:ln>
                <a:solidFill>
                  <a:schemeClr val="tx1"/>
                </a:solidFill>
                <a:effectLst/>
                <a:latin typeface="MathJax_Main"/>
              </a:rPr>
              <a:t>)+2.46(</a:t>
            </a:r>
            <a:r>
              <a:rPr kumimoji="0" lang="es-MX" altLang="es-MX" sz="1800" b="0" i="1" u="none" strike="noStrike" cap="none" normalizeH="0" baseline="0" dirty="0" err="1" smtClean="0">
                <a:ln>
                  <a:noFill/>
                </a:ln>
                <a:solidFill>
                  <a:schemeClr val="tx1"/>
                </a:solidFill>
                <a:effectLst/>
                <a:latin typeface="MathJax_Math"/>
              </a:rPr>
              <a:t>w</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w</a:t>
            </a:r>
            <a:r>
              <a:rPr kumimoji="0" lang="es-MX" altLang="es-MX" sz="1100" b="0" i="1" u="none" strike="noStrike" cap="none" normalizeH="0" baseline="0" dirty="0" err="1" smtClean="0">
                <a:ln>
                  <a:noFill/>
                </a:ln>
                <a:solidFill>
                  <a:schemeClr val="tx1"/>
                </a:solidFill>
                <a:effectLst/>
                <a:latin typeface="MathJax_Math"/>
              </a:rPr>
              <a:t>p</a:t>
            </a:r>
            <a:r>
              <a:rPr kumimoji="0" lang="es-MX" altLang="es-MX" sz="1800" b="0" i="0" u="none" strike="noStrike" cap="none" normalizeH="0" baseline="0" dirty="0" smtClean="0">
                <a:ln>
                  <a:noFill/>
                </a:ln>
                <a:solidFill>
                  <a:schemeClr val="tx1"/>
                </a:solidFill>
                <a:effectLst/>
                <a:latin typeface="MathJax_Main"/>
              </a:rPr>
              <a:t>)+1.86(</a:t>
            </a:r>
            <a:r>
              <a:rPr kumimoji="0" lang="es-MX" altLang="es-MX" sz="1800" b="0" i="1" u="none" strike="noStrike" cap="none" normalizeH="0" baseline="0" dirty="0" err="1" smtClean="0">
                <a:ln>
                  <a:noFill/>
                </a:ln>
                <a:solidFill>
                  <a:schemeClr val="tx1"/>
                </a:solidFill>
                <a:effectLst/>
                <a:latin typeface="MathJax_Math"/>
              </a:rPr>
              <a:t>s</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s</a:t>
            </a:r>
            <a:r>
              <a:rPr kumimoji="0" lang="es-MX" altLang="es-MX" sz="1100" b="0" i="1" u="none" strike="noStrike" cap="none" normalizeH="0" baseline="0" dirty="0" err="1" smtClean="0">
                <a:ln>
                  <a:noFill/>
                </a:ln>
                <a:solidFill>
                  <a:schemeClr val="tx1"/>
                </a:solidFill>
                <a:effectLst/>
                <a:latin typeface="MathJax_Math"/>
              </a:rPr>
              <a:t>p</a:t>
            </a:r>
            <a:r>
              <a:rPr kumimoji="0" lang="es-MX" altLang="es-MX" sz="1800" b="0" i="0" u="none" strike="noStrike" cap="none" normalizeH="0" baseline="0" dirty="0" smtClean="0">
                <a:ln>
                  <a:noFill/>
                </a:ln>
                <a:solidFill>
                  <a:schemeClr val="tx1"/>
                </a:solidFill>
                <a:effectLst/>
                <a:latin typeface="MathJax_Main"/>
              </a:rPr>
              <a:t>)</a:t>
            </a:r>
            <a:endParaRPr kumimoji="0" lang="es-MX" altLang="es-MX" sz="1600" b="0" i="0" u="none" strike="noStrike" cap="none" normalizeH="0" baseline="0" dirty="0" smtClean="0">
              <a:ln>
                <a:noFill/>
              </a:ln>
              <a:solidFill>
                <a:schemeClr val="tx1"/>
              </a:solidFill>
              <a:effectLst/>
            </a:endParaRPr>
          </a:p>
          <a:p>
            <a:pPr marL="0" indent="0" eaLnBrk="0" fontAlgn="base" hangingPunct="0">
              <a:lnSpc>
                <a:spcPct val="100000"/>
              </a:lnSpc>
              <a:spcBef>
                <a:spcPct val="0"/>
              </a:spcBef>
              <a:spcAft>
                <a:spcPct val="0"/>
              </a:spcAft>
              <a:buClrTx/>
              <a:buNone/>
            </a:pPr>
            <a:r>
              <a:rPr lang="es-MX" altLang="es-MX" sz="1800" b="1" i="1" dirty="0" err="1" smtClean="0">
                <a:solidFill>
                  <a:schemeClr val="tx1"/>
                </a:solidFill>
                <a:latin typeface="MathJax_Math"/>
              </a:rPr>
              <a:t>Subject</a:t>
            </a:r>
            <a:r>
              <a:rPr lang="es-MX" altLang="es-MX" sz="1800" b="1" i="1" dirty="0" smtClean="0">
                <a:solidFill>
                  <a:schemeClr val="tx1"/>
                </a:solidFill>
                <a:latin typeface="MathJax_Math"/>
              </a:rPr>
              <a:t> </a:t>
            </a:r>
            <a:r>
              <a:rPr lang="es-MX" altLang="es-MX" sz="1800" b="1" i="1" dirty="0" smtClean="0">
                <a:solidFill>
                  <a:schemeClr val="tx1"/>
                </a:solidFill>
                <a:latin typeface="MathJax_Math"/>
              </a:rPr>
              <a:t>to.</a:t>
            </a:r>
            <a:endParaRPr lang="es-MX" altLang="es-MX" sz="1800" b="1" i="1" dirty="0" smtClean="0">
              <a:solidFill>
                <a:schemeClr val="tx1"/>
              </a:solidFill>
              <a:latin typeface="MathJax_Math"/>
            </a:endParaRPr>
          </a:p>
          <a:p>
            <a:pPr marL="0" indent="0" eaLnBrk="0" fontAlgn="base" hangingPunct="0">
              <a:lnSpc>
                <a:spcPct val="100000"/>
              </a:lnSpc>
              <a:spcBef>
                <a:spcPct val="0"/>
              </a:spcBef>
              <a:spcAft>
                <a:spcPct val="0"/>
              </a:spcAft>
              <a:buClrTx/>
              <a:buNone/>
            </a:pPr>
            <a:endParaRPr lang="es-MX" altLang="es-MX" sz="1800" b="1" i="1" dirty="0" smtClean="0">
              <a:solidFill>
                <a:schemeClr val="tx1"/>
              </a:solidFill>
              <a:latin typeface="MathJax_Math"/>
            </a:endParaRPr>
          </a:p>
          <a:p>
            <a:pPr marL="0" indent="0" eaLnBrk="0" fontAlgn="base" hangingPunct="0">
              <a:lnSpc>
                <a:spcPct val="100000"/>
              </a:lnSpc>
              <a:spcBef>
                <a:spcPct val="0"/>
              </a:spcBef>
              <a:spcAft>
                <a:spcPct val="0"/>
              </a:spcAft>
              <a:buClrTx/>
              <a:buNone/>
            </a:pPr>
            <a:r>
              <a:rPr lang="es-MX" altLang="es-MX" sz="1800" b="1" i="1" dirty="0" err="1" smtClean="0">
                <a:solidFill>
                  <a:schemeClr val="tx1"/>
                </a:solidFill>
                <a:latin typeface="MathJax_Math"/>
              </a:rPr>
              <a:t>Demand</a:t>
            </a:r>
            <a:endParaRPr lang="es-MX" altLang="es-MX" sz="1800" b="1" i="1" dirty="0">
              <a:solidFill>
                <a:schemeClr val="tx1"/>
              </a:solidFill>
              <a:latin typeface="MathJax_Math"/>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1" u="none" strike="noStrike" cap="none" normalizeH="0" baseline="0" dirty="0" err="1" smtClean="0">
                <a:ln>
                  <a:noFill/>
                </a:ln>
                <a:solidFill>
                  <a:schemeClr val="tx1"/>
                </a:solidFill>
                <a:effectLst/>
                <a:latin typeface="MathJax_Math"/>
              </a:rPr>
              <a:t>p</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w</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s</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100" b="0" i="1" u="none" strike="noStrike" cap="none" normalizeH="0" baseline="0" dirty="0" smtClean="0">
                <a:ln>
                  <a:noFill/>
                </a:ln>
                <a:solidFill>
                  <a:schemeClr val="tx1"/>
                </a:solidFill>
                <a:effectLst/>
                <a:latin typeface="MathJax_Math"/>
              </a:rPr>
              <a:t> </a:t>
            </a:r>
            <a:r>
              <a:rPr kumimoji="0" lang="es-MX" altLang="es-MX" sz="1800" b="0" i="0" u="none" strike="noStrike" cap="none" normalizeH="0" baseline="0" dirty="0" smtClean="0">
                <a:ln>
                  <a:noFill/>
                </a:ln>
                <a:solidFill>
                  <a:schemeClr val="tx1"/>
                </a:solidFill>
                <a:effectLst/>
                <a:latin typeface="MathJax_Main"/>
              </a:rPr>
              <a:t>= 350×0.05</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1" u="none" strike="noStrike" cap="none" normalizeH="0" baseline="0" dirty="0" err="1" smtClean="0">
                <a:ln>
                  <a:noFill/>
                </a:ln>
                <a:solidFill>
                  <a:schemeClr val="tx1"/>
                </a:solidFill>
                <a:effectLst/>
                <a:latin typeface="MathJax_Math"/>
              </a:rPr>
              <a:t>p</a:t>
            </a:r>
            <a:r>
              <a:rPr kumimoji="0" lang="es-MX" altLang="es-MX" sz="1100" b="0" i="1" u="none" strike="noStrike" cap="none" normalizeH="0" baseline="0" dirty="0" err="1" smtClean="0">
                <a:ln>
                  <a:noFill/>
                </a:ln>
                <a:solidFill>
                  <a:schemeClr val="tx1"/>
                </a:solidFill>
                <a:effectLst/>
                <a:latin typeface="MathJax_Math"/>
              </a:rPr>
              <a:t>p</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w</a:t>
            </a:r>
            <a:r>
              <a:rPr kumimoji="0" lang="es-MX" altLang="es-MX" sz="1100" b="0" i="1" u="none" strike="noStrike" cap="none" normalizeH="0" baseline="0" dirty="0" err="1" smtClean="0">
                <a:ln>
                  <a:noFill/>
                </a:ln>
                <a:solidFill>
                  <a:schemeClr val="tx1"/>
                </a:solidFill>
                <a:effectLst/>
                <a:latin typeface="MathJax_Math"/>
              </a:rPr>
              <a:t>p</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s</a:t>
            </a:r>
            <a:r>
              <a:rPr kumimoji="0" lang="es-MX" altLang="es-MX" sz="1100" b="0" i="1" u="none" strike="noStrike" cap="none" normalizeH="0" baseline="0" dirty="0" err="1" smtClean="0">
                <a:ln>
                  <a:noFill/>
                </a:ln>
                <a:solidFill>
                  <a:schemeClr val="tx1"/>
                </a:solidFill>
                <a:effectLst/>
                <a:latin typeface="MathJax_Math"/>
              </a:rPr>
              <a:t>p</a:t>
            </a:r>
            <a:r>
              <a:rPr kumimoji="0" lang="es-MX" altLang="es-MX" sz="1800" b="0" i="0" u="none" strike="noStrike" cap="none" normalizeH="0" baseline="0" dirty="0" smtClean="0">
                <a:ln>
                  <a:noFill/>
                </a:ln>
                <a:solidFill>
                  <a:schemeClr val="tx1"/>
                </a:solidFill>
                <a:effectLst/>
                <a:latin typeface="MathJax_Main"/>
              </a:rPr>
              <a:t>=500×0.05</a:t>
            </a:r>
          </a:p>
          <a:p>
            <a:pPr marL="0" marR="0" lvl="0" indent="0" eaLnBrk="0" fontAlgn="base" hangingPunct="0">
              <a:lnSpc>
                <a:spcPct val="100000"/>
              </a:lnSpc>
              <a:spcBef>
                <a:spcPct val="0"/>
              </a:spcBef>
              <a:spcAft>
                <a:spcPct val="0"/>
              </a:spcAft>
              <a:buClrTx/>
              <a:buSzTx/>
              <a:buNone/>
              <a:tabLst/>
            </a:pPr>
            <a:r>
              <a:rPr lang="es-MX" altLang="es-MX" sz="1800" b="1" i="1" dirty="0" err="1" smtClean="0">
                <a:solidFill>
                  <a:schemeClr val="tx1"/>
                </a:solidFill>
                <a:latin typeface="MathJax_Math"/>
              </a:rPr>
              <a:t>Types</a:t>
            </a:r>
            <a:endParaRPr lang="es-MX" altLang="es-MX" sz="1800" b="1" i="1" dirty="0">
              <a:solidFill>
                <a:schemeClr val="tx1"/>
              </a:solidFill>
              <a:latin typeface="MathJax_Math"/>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1" u="none" strike="noStrike" cap="none" normalizeH="0" baseline="0" dirty="0" smtClean="0">
                <a:ln>
                  <a:noFill/>
                </a:ln>
                <a:solidFill>
                  <a:schemeClr val="tx1"/>
                </a:solidFill>
                <a:effectLst/>
                <a:latin typeface="MathJax_Math"/>
              </a:rPr>
              <a:t>p</a:t>
            </a:r>
            <a:r>
              <a:rPr kumimoji="0" lang="es-MX" altLang="es-MX" sz="1100" b="0" i="1" u="none" strike="noStrike" cap="none" normalizeH="0" baseline="0" dirty="0" smtClean="0">
                <a:ln>
                  <a:noFill/>
                </a:ln>
                <a:solidFill>
                  <a:schemeClr val="tx1"/>
                </a:solidFill>
                <a:effectLst/>
                <a:latin typeface="MathJax_Math"/>
              </a:rPr>
              <a:t>e</a:t>
            </a:r>
            <a:r>
              <a:rPr kumimoji="0" lang="es-MX" altLang="es-MX" sz="1800" b="0" i="0" u="none" strike="noStrike" cap="none" normalizeH="0" baseline="0" dirty="0" smtClean="0">
                <a:ln>
                  <a:noFill/>
                </a:ln>
                <a:solidFill>
                  <a:schemeClr val="tx1"/>
                </a:solidFill>
                <a:effectLst/>
                <a:latin typeface="MathJax_Main"/>
              </a:rPr>
              <a:t>≥0.4(</a:t>
            </a:r>
            <a:r>
              <a:rPr kumimoji="0" lang="es-MX" altLang="es-MX" sz="1800" b="0" i="1" u="none" strike="noStrike" cap="none" normalizeH="0" baseline="0" dirty="0" err="1" smtClean="0">
                <a:ln>
                  <a:noFill/>
                </a:ln>
                <a:solidFill>
                  <a:schemeClr val="tx1"/>
                </a:solidFill>
                <a:effectLst/>
                <a:latin typeface="MathJax_Math"/>
              </a:rPr>
              <a:t>p</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w</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s</a:t>
            </a:r>
            <a:r>
              <a:rPr kumimoji="0" lang="es-MX" altLang="es-MX" sz="1100" b="0" i="1" u="none" strike="noStrike" cap="none" normalizeH="0" baseline="0" dirty="0" err="1" smtClean="0">
                <a:ln>
                  <a:noFill/>
                </a:ln>
                <a:solidFill>
                  <a:schemeClr val="tx1"/>
                </a:solidFill>
                <a:effectLst/>
                <a:latin typeface="MathJax_Math"/>
              </a:rPr>
              <a:t>e</a:t>
            </a:r>
            <a:r>
              <a:rPr kumimoji="0" lang="es-MX" altLang="es-MX" sz="1800" b="0" i="0" u="none" strike="noStrike" cap="none" normalizeH="0" baseline="0" dirty="0" smtClean="0">
                <a:ln>
                  <a:noFill/>
                </a:ln>
                <a:solidFill>
                  <a:schemeClr val="tx1"/>
                </a:solidFill>
                <a:effectLst/>
                <a:latin typeface="MathJax_Main"/>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1" u="none" strike="noStrike" cap="none" normalizeH="0" baseline="0" dirty="0" smtClean="0">
                <a:ln>
                  <a:noFill/>
                </a:ln>
                <a:solidFill>
                  <a:schemeClr val="tx1"/>
                </a:solidFill>
                <a:effectLst/>
                <a:latin typeface="MathJax_Math"/>
              </a:rPr>
              <a:t>p</a:t>
            </a:r>
            <a:r>
              <a:rPr kumimoji="0" lang="es-MX" altLang="es-MX" sz="1100" b="0" i="1" u="none" strike="noStrike" cap="none" normalizeH="0" baseline="0" dirty="0" smtClean="0">
                <a:ln>
                  <a:noFill/>
                </a:ln>
                <a:solidFill>
                  <a:schemeClr val="tx1"/>
                </a:solidFill>
                <a:effectLst/>
                <a:latin typeface="MathJax_Math"/>
              </a:rPr>
              <a:t>p</a:t>
            </a:r>
            <a:r>
              <a:rPr kumimoji="0" lang="es-MX" altLang="es-MX" sz="1800" b="0" i="0" u="none" strike="noStrike" cap="none" normalizeH="0" baseline="0" dirty="0" smtClean="0">
                <a:ln>
                  <a:noFill/>
                </a:ln>
                <a:solidFill>
                  <a:schemeClr val="tx1"/>
                </a:solidFill>
                <a:effectLst/>
                <a:latin typeface="MathJax_Main"/>
              </a:rPr>
              <a:t>≥0.6(</a:t>
            </a:r>
            <a:r>
              <a:rPr kumimoji="0" lang="es-MX" altLang="es-MX" sz="1800" b="0" i="1" u="none" strike="noStrike" cap="none" normalizeH="0" baseline="0" dirty="0" err="1" smtClean="0">
                <a:ln>
                  <a:noFill/>
                </a:ln>
                <a:solidFill>
                  <a:schemeClr val="tx1"/>
                </a:solidFill>
                <a:effectLst/>
                <a:latin typeface="MathJax_Math"/>
              </a:rPr>
              <a:t>p</a:t>
            </a:r>
            <a:r>
              <a:rPr kumimoji="0" lang="es-MX" altLang="es-MX" sz="1100" b="0" i="1" u="none" strike="noStrike" cap="none" normalizeH="0" baseline="0" dirty="0" err="1" smtClean="0">
                <a:ln>
                  <a:noFill/>
                </a:ln>
                <a:solidFill>
                  <a:schemeClr val="tx1"/>
                </a:solidFill>
                <a:effectLst/>
                <a:latin typeface="MathJax_Math"/>
              </a:rPr>
              <a:t>p</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w</a:t>
            </a:r>
            <a:r>
              <a:rPr kumimoji="0" lang="es-MX" altLang="es-MX" sz="1100" b="0" i="1" u="none" strike="noStrike" cap="none" normalizeH="0" baseline="0" dirty="0" err="1" smtClean="0">
                <a:ln>
                  <a:noFill/>
                </a:ln>
                <a:solidFill>
                  <a:schemeClr val="tx1"/>
                </a:solidFill>
                <a:effectLst/>
                <a:latin typeface="MathJax_Math"/>
              </a:rPr>
              <a:t>p</a:t>
            </a:r>
            <a:r>
              <a:rPr kumimoji="0" lang="es-MX" altLang="es-MX" sz="1800" b="0" i="0" u="none" strike="noStrike" cap="none" normalizeH="0" baseline="0" dirty="0" err="1" smtClean="0">
                <a:ln>
                  <a:noFill/>
                </a:ln>
                <a:solidFill>
                  <a:schemeClr val="tx1"/>
                </a:solidFill>
                <a:effectLst/>
                <a:latin typeface="MathJax_Main"/>
              </a:rPr>
              <a:t>+</a:t>
            </a:r>
            <a:r>
              <a:rPr kumimoji="0" lang="es-MX" altLang="es-MX" sz="1800" b="0" i="1" u="none" strike="noStrike" cap="none" normalizeH="0" baseline="0" dirty="0" err="1" smtClean="0">
                <a:ln>
                  <a:noFill/>
                </a:ln>
                <a:solidFill>
                  <a:schemeClr val="tx1"/>
                </a:solidFill>
                <a:effectLst/>
                <a:latin typeface="MathJax_Math"/>
              </a:rPr>
              <a:t>s</a:t>
            </a:r>
            <a:r>
              <a:rPr kumimoji="0" lang="es-MX" altLang="es-MX" sz="1100" b="0" i="1" u="none" strike="noStrike" cap="none" normalizeH="0" baseline="0" dirty="0" err="1" smtClean="0">
                <a:ln>
                  <a:noFill/>
                </a:ln>
                <a:solidFill>
                  <a:schemeClr val="tx1"/>
                </a:solidFill>
                <a:effectLst/>
                <a:latin typeface="MathJax_Math"/>
              </a:rPr>
              <a:t>p</a:t>
            </a:r>
            <a:r>
              <a:rPr kumimoji="0" lang="es-MX" altLang="es-MX" sz="1800" b="0" i="0" u="none" strike="noStrike" cap="none" normalizeH="0" baseline="0" dirty="0" smtClean="0">
                <a:ln>
                  <a:noFill/>
                </a:ln>
                <a:solidFill>
                  <a:schemeClr val="tx1"/>
                </a:solidFill>
                <a:effectLst/>
                <a:latin typeface="MathJax_Main"/>
              </a:rPr>
              <a:t>)</a:t>
            </a:r>
          </a:p>
        </p:txBody>
      </p:sp>
      <p:sp>
        <p:nvSpPr>
          <p:cNvPr id="5" name="Rectangle 1"/>
          <p:cNvSpPr txBox="1">
            <a:spLocks noChangeArrowheads="1"/>
          </p:cNvSpPr>
          <p:nvPr/>
        </p:nvSpPr>
        <p:spPr bwMode="auto">
          <a:xfrm>
            <a:off x="5568288" y="1898990"/>
            <a:ext cx="51187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Clr>
                <a:srgbClr val="173144"/>
              </a:buClr>
              <a:buFont typeface="Wingdings" panose="05000000000000000000" pitchFamily="2" charset="2"/>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Clr>
                <a:srgbClr val="973674"/>
              </a:buClr>
              <a:buFont typeface="Wingdings" panose="05000000000000000000" pitchFamily="2" charset="2"/>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Clr>
                <a:srgbClr val="973674"/>
              </a:buClr>
              <a:buFont typeface="Wingdings" panose="05000000000000000000" pitchFamily="2" charset="2"/>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FontTx/>
              <a:buNone/>
            </a:pPr>
            <a:r>
              <a:rPr lang="es-MX" altLang="es-MX" sz="1800" i="1" dirty="0" err="1" smtClean="0">
                <a:solidFill>
                  <a:schemeClr val="tx1"/>
                </a:solidFill>
                <a:latin typeface="MathJax_Math"/>
              </a:rPr>
              <a:t>p</a:t>
            </a:r>
            <a:r>
              <a:rPr lang="es-MX" altLang="es-MX" sz="1100" i="1" dirty="0" err="1" smtClean="0">
                <a:solidFill>
                  <a:schemeClr val="tx1"/>
                </a:solidFill>
                <a:latin typeface="MathJax_Math"/>
              </a:rPr>
              <a:t>p</a:t>
            </a:r>
            <a:r>
              <a:rPr lang="es-MX" altLang="es-MX" sz="1800" dirty="0" smtClean="0">
                <a:solidFill>
                  <a:schemeClr val="tx1"/>
                </a:solidFill>
                <a:latin typeface="MathJax_Main"/>
              </a:rPr>
              <a:t>=</a:t>
            </a:r>
            <a:r>
              <a:rPr lang="es-MX" altLang="es-MX" sz="1800" dirty="0" err="1" smtClean="0">
                <a:solidFill>
                  <a:schemeClr val="tx1"/>
                </a:solidFill>
                <a:latin typeface="MathJax_Main"/>
              </a:rPr>
              <a:t>Pork</a:t>
            </a:r>
            <a:r>
              <a:rPr lang="es-MX" altLang="es-MX" sz="1800" dirty="0" smtClean="0">
                <a:solidFill>
                  <a:schemeClr val="tx1"/>
                </a:solidFill>
                <a:latin typeface="MathJax_Main"/>
              </a:rPr>
              <a:t> in </a:t>
            </a:r>
            <a:r>
              <a:rPr lang="es-MX" altLang="es-MX" sz="1800" dirty="0" err="1" smtClean="0">
                <a:solidFill>
                  <a:schemeClr val="tx1"/>
                </a:solidFill>
                <a:latin typeface="MathJax_Main"/>
              </a:rPr>
              <a:t>the</a:t>
            </a:r>
            <a:r>
              <a:rPr lang="es-MX" altLang="es-MX" sz="1800" dirty="0" smtClean="0">
                <a:solidFill>
                  <a:schemeClr val="tx1"/>
                </a:solidFill>
                <a:latin typeface="MathJax_Main"/>
              </a:rPr>
              <a:t> </a:t>
            </a:r>
            <a:r>
              <a:rPr lang="es-MX" altLang="es-MX" sz="1800" dirty="0" err="1" smtClean="0">
                <a:solidFill>
                  <a:schemeClr val="tx1"/>
                </a:solidFill>
                <a:latin typeface="MathJax_Main"/>
              </a:rPr>
              <a:t>premium</a:t>
            </a:r>
            <a:r>
              <a:rPr lang="es-MX" altLang="es-MX" sz="1800" dirty="0" smtClean="0">
                <a:solidFill>
                  <a:schemeClr val="tx1"/>
                </a:solidFill>
                <a:latin typeface="MathJax_Main"/>
              </a:rPr>
              <a:t> </a:t>
            </a:r>
            <a:r>
              <a:rPr lang="es-MX" altLang="es-MX" sz="1800" dirty="0" err="1" smtClean="0">
                <a:solidFill>
                  <a:schemeClr val="tx1"/>
                </a:solidFill>
                <a:latin typeface="MathJax_Main"/>
              </a:rPr>
              <a:t>sausages</a:t>
            </a:r>
            <a:r>
              <a:rPr lang="es-MX" altLang="es-MX" sz="1800" dirty="0" smtClean="0">
                <a:solidFill>
                  <a:schemeClr val="tx1"/>
                </a:solidFill>
                <a:latin typeface="MathJax_Main"/>
              </a:rPr>
              <a:t> (kg)</a:t>
            </a:r>
          </a:p>
          <a:p>
            <a:pPr marL="0" indent="0" eaLnBrk="0" fontAlgn="base" hangingPunct="0">
              <a:lnSpc>
                <a:spcPct val="100000"/>
              </a:lnSpc>
              <a:spcBef>
                <a:spcPct val="0"/>
              </a:spcBef>
              <a:spcAft>
                <a:spcPct val="0"/>
              </a:spcAft>
              <a:buClrTx/>
              <a:buFontTx/>
              <a:buNone/>
            </a:pPr>
            <a:r>
              <a:rPr lang="es-MX" altLang="es-MX" sz="1800" i="1" dirty="0" err="1" smtClean="0">
                <a:solidFill>
                  <a:schemeClr val="tx1"/>
                </a:solidFill>
                <a:latin typeface="MathJax_Math"/>
              </a:rPr>
              <a:t>w</a:t>
            </a:r>
            <a:r>
              <a:rPr lang="es-MX" altLang="es-MX" sz="1100" i="1" dirty="0" err="1" smtClean="0">
                <a:solidFill>
                  <a:schemeClr val="tx1"/>
                </a:solidFill>
                <a:latin typeface="MathJax_Math"/>
              </a:rPr>
              <a:t>p</a:t>
            </a:r>
            <a:r>
              <a:rPr lang="es-MX" altLang="es-MX" sz="1800" dirty="0" smtClean="0">
                <a:solidFill>
                  <a:schemeClr val="tx1"/>
                </a:solidFill>
                <a:latin typeface="MathJax_Main"/>
              </a:rPr>
              <a:t>=</a:t>
            </a:r>
            <a:r>
              <a:rPr lang="es-MX" altLang="es-MX" sz="1800" dirty="0" err="1" smtClean="0">
                <a:solidFill>
                  <a:schemeClr val="tx1"/>
                </a:solidFill>
                <a:latin typeface="MathJax_Main"/>
              </a:rPr>
              <a:t>Wheat</a:t>
            </a:r>
            <a:r>
              <a:rPr lang="es-MX" altLang="es-MX" sz="1800" dirty="0" smtClean="0">
                <a:solidFill>
                  <a:schemeClr val="tx1"/>
                </a:solidFill>
                <a:latin typeface="MathJax_Main"/>
              </a:rPr>
              <a:t> in </a:t>
            </a:r>
            <a:r>
              <a:rPr lang="es-MX" altLang="es-MX" sz="1800" dirty="0" err="1" smtClean="0">
                <a:solidFill>
                  <a:schemeClr val="tx1"/>
                </a:solidFill>
                <a:latin typeface="MathJax_Main"/>
              </a:rPr>
              <a:t>the</a:t>
            </a:r>
            <a:r>
              <a:rPr lang="es-MX" altLang="es-MX" sz="1800" dirty="0" smtClean="0">
                <a:solidFill>
                  <a:schemeClr val="tx1"/>
                </a:solidFill>
                <a:latin typeface="MathJax_Main"/>
              </a:rPr>
              <a:t> </a:t>
            </a:r>
            <a:r>
              <a:rPr lang="es-MX" altLang="es-MX" sz="1800" dirty="0" err="1" smtClean="0">
                <a:solidFill>
                  <a:schemeClr val="tx1"/>
                </a:solidFill>
                <a:latin typeface="MathJax_Main"/>
              </a:rPr>
              <a:t>premium</a:t>
            </a:r>
            <a:r>
              <a:rPr lang="es-MX" altLang="es-MX" sz="1800" dirty="0" smtClean="0">
                <a:solidFill>
                  <a:schemeClr val="tx1"/>
                </a:solidFill>
                <a:latin typeface="MathJax_Main"/>
              </a:rPr>
              <a:t> </a:t>
            </a:r>
            <a:r>
              <a:rPr lang="es-MX" altLang="es-MX" sz="1800" dirty="0" err="1" smtClean="0">
                <a:solidFill>
                  <a:schemeClr val="tx1"/>
                </a:solidFill>
                <a:latin typeface="MathJax_Main"/>
              </a:rPr>
              <a:t>sausages</a:t>
            </a:r>
            <a:r>
              <a:rPr lang="es-MX" altLang="es-MX" sz="1800" dirty="0" smtClean="0">
                <a:solidFill>
                  <a:schemeClr val="tx1"/>
                </a:solidFill>
                <a:latin typeface="MathJax_Main"/>
              </a:rPr>
              <a:t> (kg)</a:t>
            </a:r>
          </a:p>
          <a:p>
            <a:pPr marL="0" indent="0" eaLnBrk="0" fontAlgn="base" hangingPunct="0">
              <a:lnSpc>
                <a:spcPct val="100000"/>
              </a:lnSpc>
              <a:spcBef>
                <a:spcPct val="0"/>
              </a:spcBef>
              <a:spcAft>
                <a:spcPct val="0"/>
              </a:spcAft>
              <a:buClrTx/>
              <a:buFontTx/>
              <a:buNone/>
            </a:pPr>
            <a:r>
              <a:rPr lang="es-MX" altLang="es-MX" sz="1800" i="1" dirty="0" err="1" smtClean="0">
                <a:solidFill>
                  <a:schemeClr val="tx1"/>
                </a:solidFill>
                <a:latin typeface="MathJax_Math"/>
              </a:rPr>
              <a:t>s</a:t>
            </a:r>
            <a:r>
              <a:rPr lang="es-MX" altLang="es-MX" sz="1100" i="1" dirty="0" err="1" smtClean="0">
                <a:solidFill>
                  <a:schemeClr val="tx1"/>
                </a:solidFill>
                <a:latin typeface="MathJax_Math"/>
              </a:rPr>
              <a:t>p</a:t>
            </a:r>
            <a:r>
              <a:rPr lang="es-MX" altLang="es-MX" sz="1800" dirty="0" smtClean="0">
                <a:solidFill>
                  <a:schemeClr val="tx1"/>
                </a:solidFill>
                <a:latin typeface="MathJax_Main"/>
              </a:rPr>
              <a:t>=</a:t>
            </a:r>
            <a:r>
              <a:rPr lang="es-MX" altLang="es-MX" sz="1800" dirty="0" err="1" smtClean="0">
                <a:solidFill>
                  <a:schemeClr val="tx1"/>
                </a:solidFill>
                <a:latin typeface="MathJax_Main"/>
              </a:rPr>
              <a:t>Starch</a:t>
            </a:r>
            <a:r>
              <a:rPr lang="es-MX" altLang="es-MX" sz="1800" dirty="0" smtClean="0">
                <a:solidFill>
                  <a:schemeClr val="tx1"/>
                </a:solidFill>
                <a:latin typeface="MathJax_Main"/>
              </a:rPr>
              <a:t> in </a:t>
            </a:r>
            <a:r>
              <a:rPr lang="es-MX" altLang="es-MX" sz="1800" dirty="0" err="1" smtClean="0">
                <a:solidFill>
                  <a:schemeClr val="tx1"/>
                </a:solidFill>
                <a:latin typeface="MathJax_Main"/>
              </a:rPr>
              <a:t>the</a:t>
            </a:r>
            <a:r>
              <a:rPr lang="es-MX" altLang="es-MX" sz="1800" dirty="0" smtClean="0">
                <a:solidFill>
                  <a:schemeClr val="tx1"/>
                </a:solidFill>
                <a:latin typeface="MathJax_Main"/>
              </a:rPr>
              <a:t> </a:t>
            </a:r>
            <a:r>
              <a:rPr lang="es-MX" altLang="es-MX" sz="1800" dirty="0" err="1" smtClean="0">
                <a:solidFill>
                  <a:schemeClr val="tx1"/>
                </a:solidFill>
                <a:latin typeface="MathJax_Main"/>
              </a:rPr>
              <a:t>premium</a:t>
            </a:r>
            <a:r>
              <a:rPr lang="es-MX" altLang="es-MX" sz="1800" dirty="0" smtClean="0">
                <a:solidFill>
                  <a:schemeClr val="tx1"/>
                </a:solidFill>
                <a:latin typeface="MathJax_Main"/>
              </a:rPr>
              <a:t> </a:t>
            </a:r>
            <a:r>
              <a:rPr lang="es-MX" altLang="es-MX" sz="1800" dirty="0" err="1" smtClean="0">
                <a:solidFill>
                  <a:schemeClr val="tx1"/>
                </a:solidFill>
                <a:latin typeface="MathJax_Main"/>
              </a:rPr>
              <a:t>sausages</a:t>
            </a:r>
            <a:r>
              <a:rPr lang="es-MX" altLang="es-MX" sz="1800" dirty="0" smtClean="0">
                <a:solidFill>
                  <a:schemeClr val="tx1"/>
                </a:solidFill>
                <a:latin typeface="MathJax_Main"/>
              </a:rPr>
              <a:t> (kg)</a:t>
            </a:r>
            <a:endParaRPr lang="es-MX" altLang="es-MX" sz="1600" dirty="0" smtClean="0">
              <a:solidFill>
                <a:schemeClr val="tx1"/>
              </a:solidFill>
            </a:endParaRPr>
          </a:p>
        </p:txBody>
      </p:sp>
      <p:sp>
        <p:nvSpPr>
          <p:cNvPr id="6" name="Rectangle 1"/>
          <p:cNvSpPr txBox="1">
            <a:spLocks noChangeArrowheads="1"/>
          </p:cNvSpPr>
          <p:nvPr/>
        </p:nvSpPr>
        <p:spPr bwMode="auto">
          <a:xfrm>
            <a:off x="3335367" y="4188688"/>
            <a:ext cx="422018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Clr>
                <a:srgbClr val="173144"/>
              </a:buClr>
              <a:buFont typeface="Wingdings" panose="05000000000000000000" pitchFamily="2" charset="2"/>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Clr>
                <a:srgbClr val="973674"/>
              </a:buClr>
              <a:buFont typeface="Wingdings" panose="05000000000000000000" pitchFamily="2" charset="2"/>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Clr>
                <a:srgbClr val="973674"/>
              </a:buClr>
              <a:buFont typeface="Wingdings" panose="05000000000000000000" pitchFamily="2" charset="2"/>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None/>
            </a:pPr>
            <a:r>
              <a:rPr lang="es-MX" altLang="es-MX" sz="1800" b="1" i="1" dirty="0" err="1" smtClean="0">
                <a:solidFill>
                  <a:schemeClr val="tx1"/>
                </a:solidFill>
                <a:latin typeface="MathJax_Math"/>
              </a:rPr>
              <a:t>Goverment</a:t>
            </a:r>
            <a:r>
              <a:rPr lang="es-MX" altLang="es-MX" sz="1800" b="1" i="1" dirty="0" smtClean="0">
                <a:solidFill>
                  <a:schemeClr val="tx1"/>
                </a:solidFill>
                <a:latin typeface="MathJax_Math"/>
              </a:rPr>
              <a:t> </a:t>
            </a:r>
            <a:r>
              <a:rPr lang="es-MX" altLang="es-MX" sz="1800" b="1" i="1" dirty="0" err="1">
                <a:solidFill>
                  <a:schemeClr val="tx1"/>
                </a:solidFill>
                <a:latin typeface="MathJax_Math"/>
              </a:rPr>
              <a:t>regulations</a:t>
            </a:r>
            <a:endParaRPr lang="es-MX" altLang="es-MX" sz="1800" b="1" i="1" dirty="0">
              <a:solidFill>
                <a:schemeClr val="tx1"/>
              </a:solidFill>
              <a:latin typeface="MathJax_Math"/>
            </a:endParaRPr>
          </a:p>
          <a:p>
            <a:pPr marL="0" indent="0" eaLnBrk="0" fontAlgn="base" hangingPunct="0">
              <a:lnSpc>
                <a:spcPct val="100000"/>
              </a:lnSpc>
              <a:spcBef>
                <a:spcPct val="0"/>
              </a:spcBef>
              <a:spcAft>
                <a:spcPct val="0"/>
              </a:spcAft>
              <a:buClrTx/>
              <a:buFontTx/>
              <a:buNone/>
            </a:pPr>
            <a:r>
              <a:rPr lang="es-MX" altLang="es-MX" sz="1800" i="1" dirty="0" smtClean="0">
                <a:solidFill>
                  <a:schemeClr val="tx1"/>
                </a:solidFill>
                <a:latin typeface="MathJax_Math"/>
              </a:rPr>
              <a:t>s</a:t>
            </a:r>
            <a:r>
              <a:rPr lang="es-MX" altLang="es-MX" sz="1100" i="1" dirty="0" smtClean="0">
                <a:solidFill>
                  <a:schemeClr val="tx1"/>
                </a:solidFill>
                <a:latin typeface="MathJax_Math"/>
              </a:rPr>
              <a:t>e</a:t>
            </a:r>
            <a:r>
              <a:rPr lang="es-MX" altLang="es-MX" sz="1800" dirty="0" smtClean="0">
                <a:solidFill>
                  <a:schemeClr val="tx1"/>
                </a:solidFill>
                <a:latin typeface="MathJax_Main"/>
              </a:rPr>
              <a:t>≤0.25(</a:t>
            </a:r>
            <a:r>
              <a:rPr lang="es-MX" altLang="es-MX" sz="1800" i="1" dirty="0" err="1" smtClean="0">
                <a:solidFill>
                  <a:schemeClr val="tx1"/>
                </a:solidFill>
                <a:latin typeface="MathJax_Math"/>
              </a:rPr>
              <a:t>p</a:t>
            </a:r>
            <a:r>
              <a:rPr lang="es-MX" altLang="es-MX" sz="1100" i="1" dirty="0" err="1" smtClean="0">
                <a:solidFill>
                  <a:schemeClr val="tx1"/>
                </a:solidFill>
                <a:latin typeface="MathJax_Math"/>
              </a:rPr>
              <a:t>e</a:t>
            </a:r>
            <a:r>
              <a:rPr lang="es-MX" altLang="es-MX" sz="1800" dirty="0" err="1" smtClean="0">
                <a:solidFill>
                  <a:schemeClr val="tx1"/>
                </a:solidFill>
                <a:latin typeface="MathJax_Main"/>
              </a:rPr>
              <a:t>+</a:t>
            </a:r>
            <a:r>
              <a:rPr lang="es-MX" altLang="es-MX" sz="1800" i="1" dirty="0" err="1" smtClean="0">
                <a:solidFill>
                  <a:schemeClr val="tx1"/>
                </a:solidFill>
                <a:latin typeface="MathJax_Math"/>
              </a:rPr>
              <a:t>w</a:t>
            </a:r>
            <a:r>
              <a:rPr lang="es-MX" altLang="es-MX" sz="1100" i="1" dirty="0" err="1" smtClean="0">
                <a:solidFill>
                  <a:schemeClr val="tx1"/>
                </a:solidFill>
                <a:latin typeface="MathJax_Math"/>
              </a:rPr>
              <a:t>e</a:t>
            </a:r>
            <a:r>
              <a:rPr lang="es-MX" altLang="es-MX" sz="1800" dirty="0" err="1" smtClean="0">
                <a:solidFill>
                  <a:schemeClr val="tx1"/>
                </a:solidFill>
                <a:latin typeface="MathJax_Main"/>
              </a:rPr>
              <a:t>+</a:t>
            </a:r>
            <a:r>
              <a:rPr lang="es-MX" altLang="es-MX" sz="1800" i="1" dirty="0" err="1" smtClean="0">
                <a:solidFill>
                  <a:schemeClr val="tx1"/>
                </a:solidFill>
                <a:latin typeface="MathJax_Math"/>
              </a:rPr>
              <a:t>s</a:t>
            </a:r>
            <a:r>
              <a:rPr lang="es-MX" altLang="es-MX" sz="1100" i="1" dirty="0" err="1" smtClean="0">
                <a:solidFill>
                  <a:schemeClr val="tx1"/>
                </a:solidFill>
                <a:latin typeface="MathJax_Math"/>
              </a:rPr>
              <a:t>e</a:t>
            </a:r>
            <a:r>
              <a:rPr lang="es-MX" altLang="es-MX" sz="1800" dirty="0" smtClean="0">
                <a:solidFill>
                  <a:schemeClr val="tx1"/>
                </a:solidFill>
                <a:latin typeface="MathJax_Main"/>
              </a:rPr>
              <a:t>)</a:t>
            </a:r>
          </a:p>
          <a:p>
            <a:pPr marL="0" indent="0" eaLnBrk="0" fontAlgn="base" hangingPunct="0">
              <a:lnSpc>
                <a:spcPct val="100000"/>
              </a:lnSpc>
              <a:spcBef>
                <a:spcPct val="0"/>
              </a:spcBef>
              <a:spcAft>
                <a:spcPct val="0"/>
              </a:spcAft>
              <a:buClrTx/>
              <a:buFontTx/>
              <a:buNone/>
            </a:pPr>
            <a:r>
              <a:rPr lang="es-MX" altLang="es-MX" sz="1800" i="1" dirty="0" smtClean="0">
                <a:solidFill>
                  <a:schemeClr val="tx1"/>
                </a:solidFill>
                <a:latin typeface="MathJax_Math"/>
              </a:rPr>
              <a:t>s</a:t>
            </a:r>
            <a:r>
              <a:rPr lang="es-MX" altLang="es-MX" sz="1100" i="1" dirty="0" smtClean="0">
                <a:solidFill>
                  <a:schemeClr val="tx1"/>
                </a:solidFill>
                <a:latin typeface="MathJax_Math"/>
              </a:rPr>
              <a:t>p</a:t>
            </a:r>
            <a:r>
              <a:rPr lang="es-MX" altLang="es-MX" sz="1800" dirty="0" smtClean="0">
                <a:solidFill>
                  <a:schemeClr val="tx1"/>
                </a:solidFill>
                <a:latin typeface="MathJax_Main"/>
              </a:rPr>
              <a:t>≤0.25(</a:t>
            </a:r>
            <a:r>
              <a:rPr lang="es-MX" altLang="es-MX" sz="1800" i="1" dirty="0" err="1" smtClean="0">
                <a:solidFill>
                  <a:schemeClr val="tx1"/>
                </a:solidFill>
                <a:latin typeface="MathJax_Math"/>
              </a:rPr>
              <a:t>p</a:t>
            </a:r>
            <a:r>
              <a:rPr lang="es-MX" altLang="es-MX" sz="1100" i="1" dirty="0" err="1" smtClean="0">
                <a:solidFill>
                  <a:schemeClr val="tx1"/>
                </a:solidFill>
                <a:latin typeface="MathJax_Math"/>
              </a:rPr>
              <a:t>p</a:t>
            </a:r>
            <a:r>
              <a:rPr lang="es-MX" altLang="es-MX" sz="1800" dirty="0" err="1" smtClean="0">
                <a:solidFill>
                  <a:schemeClr val="tx1"/>
                </a:solidFill>
                <a:latin typeface="MathJax_Main"/>
              </a:rPr>
              <a:t>+</a:t>
            </a:r>
            <a:r>
              <a:rPr lang="es-MX" altLang="es-MX" sz="1800" i="1" dirty="0" err="1" smtClean="0">
                <a:solidFill>
                  <a:schemeClr val="tx1"/>
                </a:solidFill>
                <a:latin typeface="MathJax_Math"/>
              </a:rPr>
              <a:t>w</a:t>
            </a:r>
            <a:r>
              <a:rPr lang="es-MX" altLang="es-MX" sz="1100" i="1" dirty="0" err="1" smtClean="0">
                <a:solidFill>
                  <a:schemeClr val="tx1"/>
                </a:solidFill>
                <a:latin typeface="MathJax_Math"/>
              </a:rPr>
              <a:t>p</a:t>
            </a:r>
            <a:r>
              <a:rPr lang="es-MX" altLang="es-MX" sz="1800" dirty="0" err="1" smtClean="0">
                <a:solidFill>
                  <a:schemeClr val="tx1"/>
                </a:solidFill>
                <a:latin typeface="MathJax_Main"/>
              </a:rPr>
              <a:t>+</a:t>
            </a:r>
            <a:r>
              <a:rPr lang="es-MX" altLang="es-MX" sz="1800" i="1" dirty="0" err="1" smtClean="0">
                <a:solidFill>
                  <a:schemeClr val="tx1"/>
                </a:solidFill>
                <a:latin typeface="MathJax_Math"/>
              </a:rPr>
              <a:t>s</a:t>
            </a:r>
            <a:r>
              <a:rPr lang="es-MX" altLang="es-MX" sz="1100" i="1" dirty="0" err="1" smtClean="0">
                <a:solidFill>
                  <a:schemeClr val="tx1"/>
                </a:solidFill>
                <a:latin typeface="MathJax_Math"/>
              </a:rPr>
              <a:t>p</a:t>
            </a:r>
            <a:r>
              <a:rPr lang="es-MX" altLang="es-MX" sz="1800" dirty="0" smtClean="0">
                <a:solidFill>
                  <a:schemeClr val="tx1"/>
                </a:solidFill>
                <a:latin typeface="MathJax_Main"/>
              </a:rPr>
              <a:t>)</a:t>
            </a:r>
          </a:p>
          <a:p>
            <a:pPr marL="0" indent="0" eaLnBrk="0" fontAlgn="base" hangingPunct="0">
              <a:lnSpc>
                <a:spcPct val="100000"/>
              </a:lnSpc>
              <a:spcBef>
                <a:spcPct val="0"/>
              </a:spcBef>
              <a:spcAft>
                <a:spcPct val="0"/>
              </a:spcAft>
              <a:buClrTx/>
              <a:buFontTx/>
              <a:buNone/>
            </a:pPr>
            <a:r>
              <a:rPr lang="es-MX" altLang="es-MX" sz="1800" b="1" i="1" dirty="0" err="1" smtClean="0">
                <a:solidFill>
                  <a:schemeClr val="tx1"/>
                </a:solidFill>
                <a:latin typeface="MathJax_Main"/>
              </a:rPr>
              <a:t>Availability</a:t>
            </a:r>
            <a:endParaRPr lang="es-MX" altLang="es-MX" sz="1800" b="1" i="1" dirty="0" smtClean="0">
              <a:solidFill>
                <a:schemeClr val="tx1"/>
              </a:solidFill>
              <a:latin typeface="MathJax_Main"/>
            </a:endParaRPr>
          </a:p>
          <a:p>
            <a:pPr marL="0" indent="0" eaLnBrk="0" fontAlgn="base" hangingPunct="0">
              <a:lnSpc>
                <a:spcPct val="100000"/>
              </a:lnSpc>
              <a:spcBef>
                <a:spcPct val="0"/>
              </a:spcBef>
              <a:spcAft>
                <a:spcPct val="0"/>
              </a:spcAft>
              <a:buClrTx/>
              <a:buFontTx/>
              <a:buNone/>
            </a:pPr>
            <a:r>
              <a:rPr lang="es-MX" altLang="es-MX" sz="1800" i="1" dirty="0" smtClean="0">
                <a:solidFill>
                  <a:schemeClr val="tx1"/>
                </a:solidFill>
                <a:latin typeface="MathJax_Math"/>
              </a:rPr>
              <a:t>p</a:t>
            </a:r>
            <a:r>
              <a:rPr lang="es-MX" altLang="es-MX" sz="1100" i="1" dirty="0" smtClean="0">
                <a:solidFill>
                  <a:schemeClr val="tx1"/>
                </a:solidFill>
                <a:latin typeface="MathJax_Math"/>
              </a:rPr>
              <a:t>e</a:t>
            </a:r>
            <a:r>
              <a:rPr lang="es-MX" altLang="es-MX" sz="1800" dirty="0" smtClean="0">
                <a:solidFill>
                  <a:schemeClr val="tx1"/>
                </a:solidFill>
                <a:latin typeface="MathJax_Main"/>
              </a:rPr>
              <a:t>+</a:t>
            </a:r>
            <a:r>
              <a:rPr lang="es-MX" altLang="es-MX" sz="1800" i="1" dirty="0" smtClean="0">
                <a:solidFill>
                  <a:schemeClr val="tx1"/>
                </a:solidFill>
                <a:latin typeface="MathJax_Math"/>
              </a:rPr>
              <a:t>p</a:t>
            </a:r>
            <a:r>
              <a:rPr lang="es-MX" altLang="es-MX" sz="1100" i="1" dirty="0" smtClean="0">
                <a:solidFill>
                  <a:schemeClr val="tx1"/>
                </a:solidFill>
                <a:latin typeface="MathJax_Math"/>
              </a:rPr>
              <a:t>p</a:t>
            </a:r>
            <a:r>
              <a:rPr lang="es-MX" altLang="es-MX" sz="1800" dirty="0" smtClean="0">
                <a:solidFill>
                  <a:schemeClr val="tx1"/>
                </a:solidFill>
                <a:latin typeface="MathJax_Main"/>
              </a:rPr>
              <a:t>≤30</a:t>
            </a:r>
          </a:p>
          <a:p>
            <a:pPr marL="0" indent="0" eaLnBrk="0" fontAlgn="base" hangingPunct="0">
              <a:lnSpc>
                <a:spcPct val="100000"/>
              </a:lnSpc>
              <a:spcBef>
                <a:spcPct val="0"/>
              </a:spcBef>
              <a:spcAft>
                <a:spcPct val="0"/>
              </a:spcAft>
              <a:buClrTx/>
              <a:buFontTx/>
              <a:buNone/>
            </a:pPr>
            <a:r>
              <a:rPr lang="es-MX" altLang="es-MX" sz="1800" i="1" dirty="0" smtClean="0">
                <a:solidFill>
                  <a:schemeClr val="tx1"/>
                </a:solidFill>
                <a:latin typeface="MathJax_Math"/>
              </a:rPr>
              <a:t>w</a:t>
            </a:r>
            <a:r>
              <a:rPr lang="es-MX" altLang="es-MX" sz="1100" i="1" dirty="0" smtClean="0">
                <a:solidFill>
                  <a:schemeClr val="tx1"/>
                </a:solidFill>
                <a:latin typeface="MathJax_Math"/>
              </a:rPr>
              <a:t>e</a:t>
            </a:r>
            <a:r>
              <a:rPr lang="es-MX" altLang="es-MX" sz="1800" dirty="0" smtClean="0">
                <a:solidFill>
                  <a:schemeClr val="tx1"/>
                </a:solidFill>
                <a:latin typeface="MathJax_Main"/>
              </a:rPr>
              <a:t>+</a:t>
            </a:r>
            <a:r>
              <a:rPr lang="es-MX" altLang="es-MX" sz="1800" i="1" dirty="0" smtClean="0">
                <a:solidFill>
                  <a:schemeClr val="tx1"/>
                </a:solidFill>
                <a:latin typeface="MathJax_Math"/>
              </a:rPr>
              <a:t>w</a:t>
            </a:r>
            <a:r>
              <a:rPr lang="es-MX" altLang="es-MX" sz="1100" i="1" dirty="0" smtClean="0">
                <a:solidFill>
                  <a:schemeClr val="tx1"/>
                </a:solidFill>
                <a:latin typeface="MathJax_Math"/>
              </a:rPr>
              <a:t>p</a:t>
            </a:r>
            <a:r>
              <a:rPr lang="es-MX" altLang="es-MX" sz="1800" dirty="0" smtClean="0">
                <a:solidFill>
                  <a:schemeClr val="tx1"/>
                </a:solidFill>
                <a:latin typeface="MathJax_Main"/>
              </a:rPr>
              <a:t>≤20</a:t>
            </a:r>
          </a:p>
          <a:p>
            <a:pPr marL="0" indent="0" eaLnBrk="0" fontAlgn="base" hangingPunct="0">
              <a:lnSpc>
                <a:spcPct val="100000"/>
              </a:lnSpc>
              <a:spcBef>
                <a:spcPct val="0"/>
              </a:spcBef>
              <a:spcAft>
                <a:spcPct val="0"/>
              </a:spcAft>
              <a:buClrTx/>
              <a:buFontTx/>
              <a:buNone/>
            </a:pPr>
            <a:r>
              <a:rPr lang="es-MX" altLang="es-MX" sz="1800" i="1" dirty="0" smtClean="0">
                <a:solidFill>
                  <a:schemeClr val="tx1"/>
                </a:solidFill>
                <a:latin typeface="MathJax_Math"/>
              </a:rPr>
              <a:t>s</a:t>
            </a:r>
            <a:r>
              <a:rPr lang="es-MX" altLang="es-MX" sz="1100" i="1" dirty="0" smtClean="0">
                <a:solidFill>
                  <a:schemeClr val="tx1"/>
                </a:solidFill>
                <a:latin typeface="MathJax_Math"/>
              </a:rPr>
              <a:t>e</a:t>
            </a:r>
            <a:r>
              <a:rPr lang="es-MX" altLang="es-MX" sz="1800" dirty="0" smtClean="0">
                <a:solidFill>
                  <a:schemeClr val="tx1"/>
                </a:solidFill>
                <a:latin typeface="MathJax_Main"/>
              </a:rPr>
              <a:t>+</a:t>
            </a:r>
            <a:r>
              <a:rPr lang="es-MX" altLang="es-MX" sz="1800" i="1" dirty="0" smtClean="0">
                <a:solidFill>
                  <a:schemeClr val="tx1"/>
                </a:solidFill>
                <a:latin typeface="MathJax_Math"/>
              </a:rPr>
              <a:t>s</a:t>
            </a:r>
            <a:r>
              <a:rPr lang="es-MX" altLang="es-MX" sz="1100" i="1" dirty="0" smtClean="0">
                <a:solidFill>
                  <a:schemeClr val="tx1"/>
                </a:solidFill>
                <a:latin typeface="MathJax_Math"/>
              </a:rPr>
              <a:t>p</a:t>
            </a:r>
            <a:r>
              <a:rPr lang="es-MX" altLang="es-MX" sz="1800" dirty="0" smtClean="0">
                <a:solidFill>
                  <a:schemeClr val="tx1"/>
                </a:solidFill>
                <a:latin typeface="MathJax_Main"/>
              </a:rPr>
              <a:t>≤17</a:t>
            </a:r>
          </a:p>
        </p:txBody>
      </p:sp>
      <p:sp>
        <p:nvSpPr>
          <p:cNvPr id="8" name="Rectangle 1"/>
          <p:cNvSpPr txBox="1">
            <a:spLocks noChangeArrowheads="1"/>
          </p:cNvSpPr>
          <p:nvPr/>
        </p:nvSpPr>
        <p:spPr bwMode="auto">
          <a:xfrm>
            <a:off x="6817821" y="4188688"/>
            <a:ext cx="42201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Clr>
                <a:srgbClr val="173144"/>
              </a:buClr>
              <a:buFont typeface="Wingdings" panose="05000000000000000000" pitchFamily="2" charset="2"/>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Clr>
                <a:srgbClr val="973674"/>
              </a:buClr>
              <a:buFont typeface="Wingdings" panose="05000000000000000000" pitchFamily="2" charset="2"/>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Clr>
                <a:srgbClr val="973674"/>
              </a:buClr>
              <a:buFont typeface="Wingdings" panose="05000000000000000000" pitchFamily="2" charset="2"/>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FontTx/>
              <a:buNone/>
            </a:pPr>
            <a:r>
              <a:rPr lang="es-MX" altLang="es-MX" sz="1800" b="1" i="1" dirty="0" err="1" smtClean="0">
                <a:solidFill>
                  <a:schemeClr val="tx1"/>
                </a:solidFill>
                <a:latin typeface="MathJax_Main"/>
              </a:rPr>
              <a:t>Inventory</a:t>
            </a:r>
            <a:endParaRPr lang="es-MX" altLang="es-MX" sz="1800" b="1" i="1" dirty="0" smtClean="0">
              <a:solidFill>
                <a:schemeClr val="tx1"/>
              </a:solidFill>
              <a:latin typeface="MathJax_Main"/>
            </a:endParaRPr>
          </a:p>
          <a:p>
            <a:pPr marL="0" indent="0" eaLnBrk="0" fontAlgn="base" hangingPunct="0">
              <a:lnSpc>
                <a:spcPct val="100000"/>
              </a:lnSpc>
              <a:spcBef>
                <a:spcPct val="0"/>
              </a:spcBef>
              <a:spcAft>
                <a:spcPct val="0"/>
              </a:spcAft>
              <a:buClrTx/>
              <a:buFontTx/>
              <a:buNone/>
            </a:pPr>
            <a:r>
              <a:rPr lang="es-MX" altLang="es-MX" sz="1800" i="1" dirty="0" smtClean="0">
                <a:solidFill>
                  <a:schemeClr val="tx1"/>
                </a:solidFill>
                <a:latin typeface="MathJax_Math"/>
              </a:rPr>
              <a:t>p</a:t>
            </a:r>
            <a:r>
              <a:rPr lang="es-MX" altLang="es-MX" sz="1100" i="1" dirty="0" smtClean="0">
                <a:solidFill>
                  <a:schemeClr val="tx1"/>
                </a:solidFill>
                <a:latin typeface="MathJax_Math"/>
              </a:rPr>
              <a:t>e</a:t>
            </a:r>
            <a:r>
              <a:rPr lang="es-MX" altLang="es-MX" sz="1800" dirty="0" smtClean="0">
                <a:solidFill>
                  <a:schemeClr val="tx1"/>
                </a:solidFill>
                <a:latin typeface="MathJax_Main"/>
              </a:rPr>
              <a:t>+</a:t>
            </a:r>
            <a:r>
              <a:rPr lang="es-MX" altLang="es-MX" sz="1800" i="1" dirty="0" smtClean="0">
                <a:solidFill>
                  <a:schemeClr val="tx1"/>
                </a:solidFill>
                <a:latin typeface="MathJax_Math"/>
              </a:rPr>
              <a:t>p</a:t>
            </a:r>
            <a:r>
              <a:rPr lang="es-MX" altLang="es-MX" sz="1100" i="1" dirty="0" smtClean="0">
                <a:solidFill>
                  <a:schemeClr val="tx1"/>
                </a:solidFill>
                <a:latin typeface="MathJax_Math"/>
              </a:rPr>
              <a:t>p</a:t>
            </a:r>
            <a:r>
              <a:rPr lang="es-MX" altLang="es-MX" sz="1800" dirty="0" smtClean="0">
                <a:solidFill>
                  <a:schemeClr val="tx1"/>
                </a:solidFill>
                <a:latin typeface="MathJax_Main"/>
              </a:rPr>
              <a:t>≥23</a:t>
            </a:r>
            <a:endParaRPr lang="es-MX" altLang="es-MX" dirty="0" smtClean="0">
              <a:solidFill>
                <a:schemeClr val="tx1"/>
              </a:solidFill>
              <a:latin typeface="Arial" panose="020B0604020202020204" pitchFamily="34" charset="0"/>
            </a:endParaRPr>
          </a:p>
        </p:txBody>
      </p:sp>
    </p:spTree>
    <p:extLst>
      <p:ext uri="{BB962C8B-B14F-4D97-AF65-F5344CB8AC3E}">
        <p14:creationId xmlns:p14="http://schemas.microsoft.com/office/powerpoint/2010/main" val="3981358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Example</a:t>
            </a:r>
            <a:endParaRPr lang="es-MX" dirty="0"/>
          </a:p>
        </p:txBody>
      </p:sp>
      <p:sp>
        <p:nvSpPr>
          <p:cNvPr id="3" name="Content Placeholder 2"/>
          <p:cNvSpPr>
            <a:spLocks noGrp="1"/>
          </p:cNvSpPr>
          <p:nvPr>
            <p:ph sz="quarter" idx="10"/>
          </p:nvPr>
        </p:nvSpPr>
        <p:spPr/>
        <p:txBody>
          <a:bodyPr>
            <a:normAutofit lnSpcReduction="10000"/>
          </a:bodyPr>
          <a:lstStyle/>
          <a:p>
            <a:r>
              <a:rPr lang="en-US" dirty="0" smtClean="0"/>
              <a:t>A company </a:t>
            </a:r>
            <a:r>
              <a:rPr lang="en-US" dirty="0"/>
              <a:t>needs to make provisions for the following cash flows over the </a:t>
            </a:r>
            <a:r>
              <a:rPr lang="en-US" dirty="0" smtClean="0"/>
              <a:t>coming five </a:t>
            </a:r>
            <a:r>
              <a:rPr lang="en-US" dirty="0" smtClean="0"/>
              <a:t>months. </a:t>
            </a:r>
            <a:r>
              <a:rPr lang="en-US" dirty="0" smtClean="0"/>
              <a:t>−</a:t>
            </a:r>
            <a:r>
              <a:rPr lang="en-US" dirty="0"/>
              <a:t>150K,−100K, 200K,−200K, 300K</a:t>
            </a:r>
            <a:r>
              <a:rPr lang="en-US" dirty="0" smtClean="0"/>
              <a:t>.</a:t>
            </a:r>
          </a:p>
          <a:p>
            <a:r>
              <a:rPr lang="en-US" dirty="0" smtClean="0"/>
              <a:t>The </a:t>
            </a:r>
            <a:r>
              <a:rPr lang="en-US" dirty="0"/>
              <a:t>following options for obtaining/using funds are </a:t>
            </a:r>
            <a:r>
              <a:rPr lang="en-US" dirty="0" smtClean="0"/>
              <a:t>available</a:t>
            </a:r>
          </a:p>
          <a:p>
            <a:pPr lvl="1"/>
            <a:r>
              <a:rPr lang="en-US" dirty="0" smtClean="0"/>
              <a:t>The </a:t>
            </a:r>
            <a:r>
              <a:rPr lang="en-US" dirty="0"/>
              <a:t>company can borrow up </a:t>
            </a:r>
            <a:r>
              <a:rPr lang="en-US" dirty="0" smtClean="0"/>
              <a:t>to$100K at </a:t>
            </a:r>
            <a:r>
              <a:rPr lang="en-US" dirty="0"/>
              <a:t>1%interest per month</a:t>
            </a:r>
            <a:r>
              <a:rPr lang="en-US" dirty="0" smtClean="0"/>
              <a:t>,</a:t>
            </a:r>
          </a:p>
          <a:p>
            <a:pPr lvl="1"/>
            <a:r>
              <a:rPr lang="en-US" dirty="0" smtClean="0"/>
              <a:t>The </a:t>
            </a:r>
            <a:r>
              <a:rPr lang="en-US" dirty="0"/>
              <a:t>company can issue a 2-month zero-coupon bond yielding 2%interest over </a:t>
            </a:r>
            <a:r>
              <a:rPr lang="en-US" dirty="0" smtClean="0"/>
              <a:t>the two </a:t>
            </a:r>
            <a:r>
              <a:rPr lang="en-US" dirty="0"/>
              <a:t>months</a:t>
            </a:r>
            <a:r>
              <a:rPr lang="en-US" dirty="0" smtClean="0"/>
              <a:t>,</a:t>
            </a:r>
          </a:p>
          <a:p>
            <a:pPr lvl="1"/>
            <a:r>
              <a:rPr lang="en-US" dirty="0" smtClean="0"/>
              <a:t>Excess </a:t>
            </a:r>
            <a:r>
              <a:rPr lang="en-US" dirty="0"/>
              <a:t>funds can be invested at 0.3%monthly interest</a:t>
            </a:r>
            <a:r>
              <a:rPr lang="en-US" dirty="0" smtClean="0"/>
              <a:t>.</a:t>
            </a:r>
          </a:p>
          <a:p>
            <a:r>
              <a:rPr lang="en-US" dirty="0" smtClean="0"/>
              <a:t>How </a:t>
            </a:r>
            <a:r>
              <a:rPr lang="en-US" dirty="0"/>
              <a:t>should the company finance these cash flows if no payment obligations </a:t>
            </a:r>
            <a:r>
              <a:rPr lang="en-US" dirty="0" smtClean="0"/>
              <a:t>are to </a:t>
            </a:r>
            <a:r>
              <a:rPr lang="en-US" dirty="0"/>
              <a:t>remain at the end of the period</a:t>
            </a:r>
            <a:r>
              <a:rPr lang="en-US" dirty="0" smtClean="0"/>
              <a:t>?</a:t>
            </a:r>
          </a:p>
          <a:p>
            <a:r>
              <a:rPr lang="en-US" dirty="0"/>
              <a:t>All investments are risk-free, so there is no </a:t>
            </a:r>
            <a:r>
              <a:rPr lang="en-US" dirty="0" err="1"/>
              <a:t>stochasticity</a:t>
            </a:r>
            <a:r>
              <a:rPr lang="en-US" dirty="0"/>
              <a:t>.</a:t>
            </a:r>
            <a:endParaRPr lang="es-MX" dirty="0"/>
          </a:p>
        </p:txBody>
      </p:sp>
    </p:spTree>
    <p:extLst>
      <p:ext uri="{BB962C8B-B14F-4D97-AF65-F5344CB8AC3E}">
        <p14:creationId xmlns:p14="http://schemas.microsoft.com/office/powerpoint/2010/main" val="37941236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Solution</a:t>
            </a:r>
            <a:r>
              <a:rPr lang="es-MX" dirty="0" smtClean="0"/>
              <a:t>- </a:t>
            </a:r>
            <a:r>
              <a:rPr lang="es-MX" dirty="0" err="1" smtClean="0"/>
              <a:t>Understanding</a:t>
            </a:r>
            <a:endParaRPr lang="es-MX" dirty="0"/>
          </a:p>
        </p:txBody>
      </p:sp>
      <p:sp>
        <p:nvSpPr>
          <p:cNvPr id="4" name="Content Placeholder 2"/>
          <p:cNvSpPr>
            <a:spLocks noGrp="1"/>
          </p:cNvSpPr>
          <p:nvPr>
            <p:ph sz="quarter" idx="10"/>
          </p:nvPr>
        </p:nvSpPr>
        <p:spPr>
          <a:xfrm>
            <a:off x="715047" y="1596219"/>
            <a:ext cx="10771097" cy="4241135"/>
          </a:xfrm>
        </p:spPr>
        <p:txBody>
          <a:bodyPr>
            <a:normAutofit/>
          </a:bodyPr>
          <a:lstStyle/>
          <a:p>
            <a:r>
              <a:rPr lang="en-US" dirty="0" smtClean="0"/>
              <a:t>A company </a:t>
            </a:r>
            <a:r>
              <a:rPr lang="en-US" dirty="0"/>
              <a:t>needs to make provisions for the following cash flows over the </a:t>
            </a:r>
            <a:r>
              <a:rPr lang="en-US" dirty="0" smtClean="0"/>
              <a:t>coming five </a:t>
            </a:r>
            <a:r>
              <a:rPr lang="en-US" dirty="0" smtClean="0"/>
              <a:t>months. </a:t>
            </a:r>
            <a:r>
              <a:rPr lang="en-US" dirty="0" smtClean="0"/>
              <a:t>−</a:t>
            </a:r>
            <a:r>
              <a:rPr lang="en-US" dirty="0"/>
              <a:t>150K,−100K, 200K,−200K, 300K</a:t>
            </a:r>
            <a:r>
              <a:rPr lang="en-US" dirty="0" smtClean="0"/>
              <a:t>.</a:t>
            </a:r>
          </a:p>
          <a:p>
            <a:r>
              <a:rPr lang="en-US" dirty="0" smtClean="0"/>
              <a:t>The </a:t>
            </a:r>
            <a:r>
              <a:rPr lang="en-US" dirty="0"/>
              <a:t>following options for obtaining/using funds are </a:t>
            </a:r>
            <a:r>
              <a:rPr lang="en-US" dirty="0" smtClean="0"/>
              <a:t>available</a:t>
            </a:r>
          </a:p>
          <a:p>
            <a:pPr lvl="1"/>
            <a:r>
              <a:rPr lang="en-US" dirty="0" smtClean="0"/>
              <a:t>The </a:t>
            </a:r>
            <a:r>
              <a:rPr lang="en-US" dirty="0"/>
              <a:t>company can borrow up </a:t>
            </a:r>
            <a:r>
              <a:rPr lang="en-US" dirty="0" smtClean="0"/>
              <a:t>to$100K at </a:t>
            </a:r>
            <a:r>
              <a:rPr lang="en-US" dirty="0"/>
              <a:t>1%interest per month</a:t>
            </a:r>
            <a:r>
              <a:rPr lang="en-US" dirty="0" smtClean="0"/>
              <a:t>,</a:t>
            </a:r>
          </a:p>
          <a:p>
            <a:pPr lvl="1"/>
            <a:r>
              <a:rPr lang="en-US" dirty="0" smtClean="0"/>
              <a:t>The </a:t>
            </a:r>
            <a:r>
              <a:rPr lang="en-US" dirty="0"/>
              <a:t>company can issue a 2-month zero-coupon bond yielding 2%interest over </a:t>
            </a:r>
            <a:r>
              <a:rPr lang="en-US" dirty="0" smtClean="0"/>
              <a:t>the two </a:t>
            </a:r>
            <a:r>
              <a:rPr lang="en-US" dirty="0"/>
              <a:t>months</a:t>
            </a:r>
            <a:r>
              <a:rPr lang="en-US" dirty="0" smtClean="0"/>
              <a:t>,</a:t>
            </a:r>
          </a:p>
          <a:p>
            <a:pPr lvl="1"/>
            <a:r>
              <a:rPr lang="en-US" dirty="0" smtClean="0"/>
              <a:t>Excess </a:t>
            </a:r>
            <a:r>
              <a:rPr lang="en-US" dirty="0"/>
              <a:t>funds can be invested at 0.3%monthly interest</a:t>
            </a:r>
            <a:r>
              <a:rPr lang="en-US" dirty="0" smtClean="0"/>
              <a:t>.</a:t>
            </a:r>
          </a:p>
          <a:p>
            <a:endParaRPr lang="en-US" dirty="0" smtClean="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86900" y="1820245"/>
            <a:ext cx="609600" cy="609600"/>
          </a:xfrm>
          <a:prstGeom prst="rect">
            <a:avLst/>
          </a:prstGeom>
        </p:spPr>
      </p:pic>
      <p:pic>
        <p:nvPicPr>
          <p:cNvPr id="9" name="a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9385300" y="2866451"/>
            <a:ext cx="609600" cy="609600"/>
          </a:xfrm>
          <a:prstGeom prst="rect">
            <a:avLst/>
          </a:prstGeom>
        </p:spPr>
      </p:pic>
    </p:spTree>
    <p:extLst>
      <p:ext uri="{BB962C8B-B14F-4D97-AF65-F5344CB8AC3E}">
        <p14:creationId xmlns:p14="http://schemas.microsoft.com/office/powerpoint/2010/main" val="212335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000"/>
                                        <p:tgtEl>
                                          <p:spTgt spid="4">
                                            <p:txEl>
                                              <p:pRg st="1" end="1"/>
                                            </p:txEl>
                                          </p:spTgt>
                                        </p:tgtEl>
                                      </p:cBhvr>
                                    </p:animEffect>
                                    <p:anim calcmode="lin" valueType="num">
                                      <p:cBhvr>
                                        <p:cTn id="1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1000"/>
                                        <p:tgtEl>
                                          <p:spTgt spid="4">
                                            <p:txEl>
                                              <p:pRg st="2" end="2"/>
                                            </p:txEl>
                                          </p:spTgt>
                                        </p:tgtEl>
                                      </p:cBhvr>
                                    </p:animEffect>
                                    <p:anim calcmode="lin" valueType="num">
                                      <p:cBhvr>
                                        <p:cTn id="1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1000"/>
                                        <p:tgtEl>
                                          <p:spTgt spid="4">
                                            <p:txEl>
                                              <p:pRg st="4" end="4"/>
                                            </p:txEl>
                                          </p:spTgt>
                                        </p:tgtEl>
                                      </p:cBhvr>
                                    </p:animEffect>
                                    <p:anim calcmode="lin" valueType="num">
                                      <p:cBhvr>
                                        <p:cTn id="2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7"/>
                    </p:tgtEl>
                  </p:cond>
                </p:stCondLst>
                <p:endSync evt="end" delay="0">
                  <p:rtn val="all"/>
                </p:endSync>
                <p:childTnLst>
                  <p:par>
                    <p:cTn id="30" fill="hold">
                      <p:stCondLst>
                        <p:cond delay="0"/>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83990" fill="hold"/>
                                        <p:tgtEl>
                                          <p:spTgt spid="7"/>
                                        </p:tgtEl>
                                      </p:cBhvr>
                                    </p:cmd>
                                  </p:childTnLst>
                                </p:cTn>
                              </p:par>
                            </p:childTnLst>
                          </p:cTn>
                        </p:par>
                      </p:childTnLst>
                    </p:cTn>
                  </p:par>
                </p:childTnLst>
              </p:cTn>
              <p:nextCondLst>
                <p:cond evt="onClick" delay="0">
                  <p:tgtEl>
                    <p:spTgt spid="7"/>
                  </p:tgtEl>
                </p:cond>
              </p:nextCondLst>
            </p:seq>
            <p:audio>
              <p:cMediaNode vol="80000">
                <p:cTn id="34" fill="hold" display="0">
                  <p:stCondLst>
                    <p:cond delay="indefinite"/>
                  </p:stCondLst>
                  <p:endCondLst>
                    <p:cond evt="onStopAudio" delay="0">
                      <p:tgtEl>
                        <p:sldTgt/>
                      </p:tgtEl>
                    </p:cond>
                  </p:endCondLst>
                </p:cTn>
                <p:tgtEl>
                  <p:spTgt spid="7"/>
                </p:tgtEl>
              </p:cMediaNode>
            </p:audio>
            <p:seq concurrent="1" nextAc="seek">
              <p:cTn id="35" restart="whenNotActive" fill="hold" evtFilter="cancelBubble" nodeType="interactiveSeq">
                <p:stCondLst>
                  <p:cond evt="onClick" delay="0">
                    <p:tgtEl>
                      <p:spTgt spid="9"/>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137243" fill="hold"/>
                                        <p:tgtEl>
                                          <p:spTgt spid="9"/>
                                        </p:tgtEl>
                                      </p:cBhvr>
                                    </p:cmd>
                                  </p:childTnLst>
                                </p:cTn>
                              </p:par>
                            </p:childTnLst>
                          </p:cTn>
                        </p:par>
                      </p:childTnLst>
                    </p:cTn>
                  </p:par>
                </p:childTnLst>
              </p:cTn>
              <p:nextCondLst>
                <p:cond evt="onClick" delay="0">
                  <p:tgtEl>
                    <p:spTgt spid="9"/>
                  </p:tgtEl>
                </p:cond>
              </p:nextCondLst>
            </p:seq>
            <p:audio>
              <p:cMediaNode vol="80000">
                <p:cTn id="40"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1500" y="2280297"/>
            <a:ext cx="1333500" cy="563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MONTH 1</a:t>
            </a:r>
          </a:p>
          <a:p>
            <a:pPr algn="ctr"/>
            <a:r>
              <a:rPr lang="es-MX" dirty="0" smtClean="0"/>
              <a:t>150 K</a:t>
            </a:r>
            <a:endParaRPr lang="es-MX" dirty="0"/>
          </a:p>
        </p:txBody>
      </p:sp>
      <p:sp>
        <p:nvSpPr>
          <p:cNvPr id="7" name="Rectangle 6"/>
          <p:cNvSpPr/>
          <p:nvPr/>
        </p:nvSpPr>
        <p:spPr>
          <a:xfrm>
            <a:off x="292100" y="1518297"/>
            <a:ext cx="1892300" cy="523220"/>
          </a:xfrm>
          <a:prstGeom prst="rect">
            <a:avLst/>
          </a:prstGeom>
        </p:spPr>
        <p:txBody>
          <a:bodyPr wrap="square">
            <a:spAutoFit/>
          </a:bodyPr>
          <a:lstStyle/>
          <a:p>
            <a:pPr algn="ctr"/>
            <a:r>
              <a:rPr lang="es-MX" sz="1400" dirty="0">
                <a:solidFill>
                  <a:srgbClr val="0070C0"/>
                </a:solidFill>
              </a:rPr>
              <a:t>X1</a:t>
            </a:r>
            <a:r>
              <a:rPr lang="es-MX" sz="1400" dirty="0" smtClean="0">
                <a:solidFill>
                  <a:srgbClr val="0070C0"/>
                </a:solidFill>
              </a:rPr>
              <a:t>=$$ </a:t>
            </a:r>
            <a:r>
              <a:rPr lang="es-MX" sz="1400" dirty="0" err="1" smtClean="0">
                <a:solidFill>
                  <a:srgbClr val="0070C0"/>
                </a:solidFill>
              </a:rPr>
              <a:t>from</a:t>
            </a:r>
            <a:r>
              <a:rPr lang="es-MX" sz="1400" dirty="0" smtClean="0">
                <a:solidFill>
                  <a:srgbClr val="0070C0"/>
                </a:solidFill>
              </a:rPr>
              <a:t> </a:t>
            </a:r>
            <a:r>
              <a:rPr lang="es-MX" sz="1400" dirty="0" err="1">
                <a:solidFill>
                  <a:srgbClr val="0070C0"/>
                </a:solidFill>
              </a:rPr>
              <a:t>credit</a:t>
            </a:r>
            <a:r>
              <a:rPr lang="es-MX" sz="1400" dirty="0">
                <a:solidFill>
                  <a:srgbClr val="0070C0"/>
                </a:solidFill>
              </a:rPr>
              <a:t> line</a:t>
            </a:r>
          </a:p>
          <a:p>
            <a:pPr algn="ctr"/>
            <a:r>
              <a:rPr lang="es-MX" sz="1400" dirty="0">
                <a:solidFill>
                  <a:schemeClr val="accent6">
                    <a:lumMod val="75000"/>
                  </a:schemeClr>
                </a:solidFill>
              </a:rPr>
              <a:t>Y1 =  </a:t>
            </a:r>
            <a:r>
              <a:rPr lang="es-MX" sz="1400" dirty="0" smtClean="0">
                <a:solidFill>
                  <a:schemeClr val="accent6">
                    <a:lumMod val="75000"/>
                  </a:schemeClr>
                </a:solidFill>
              </a:rPr>
              <a:t>$$ </a:t>
            </a:r>
            <a:r>
              <a:rPr lang="es-MX" sz="1400" dirty="0" err="1">
                <a:solidFill>
                  <a:schemeClr val="accent6">
                    <a:lumMod val="75000"/>
                  </a:schemeClr>
                </a:solidFill>
              </a:rPr>
              <a:t>from</a:t>
            </a:r>
            <a:r>
              <a:rPr lang="es-MX" sz="1400" dirty="0">
                <a:solidFill>
                  <a:schemeClr val="accent6">
                    <a:lumMod val="75000"/>
                  </a:schemeClr>
                </a:solidFill>
              </a:rPr>
              <a:t> </a:t>
            </a:r>
            <a:r>
              <a:rPr lang="es-MX" sz="1400" dirty="0" err="1">
                <a:solidFill>
                  <a:schemeClr val="accent6">
                    <a:lumMod val="75000"/>
                  </a:schemeClr>
                </a:solidFill>
              </a:rPr>
              <a:t>bonds</a:t>
            </a:r>
            <a:endParaRPr lang="es-MX" sz="1400" dirty="0">
              <a:solidFill>
                <a:schemeClr val="accent6">
                  <a:lumMod val="75000"/>
                </a:schemeClr>
              </a:solidFill>
            </a:endParaRPr>
          </a:p>
        </p:txBody>
      </p:sp>
      <p:cxnSp>
        <p:nvCxnSpPr>
          <p:cNvPr id="9" name="Straight Arrow Connector 8"/>
          <p:cNvCxnSpPr>
            <a:stCxn id="7" idx="2"/>
            <a:endCxn id="5" idx="0"/>
          </p:cNvCxnSpPr>
          <p:nvPr/>
        </p:nvCxnSpPr>
        <p:spPr>
          <a:xfrm>
            <a:off x="1238250" y="2041517"/>
            <a:ext cx="0" cy="238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20" idx="0"/>
          </p:cNvCxnSpPr>
          <p:nvPr/>
        </p:nvCxnSpPr>
        <p:spPr>
          <a:xfrm>
            <a:off x="1238250" y="2843860"/>
            <a:ext cx="6350" cy="31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98450" y="3156597"/>
            <a:ext cx="1892300" cy="307777"/>
          </a:xfrm>
          <a:prstGeom prst="rect">
            <a:avLst/>
          </a:prstGeom>
        </p:spPr>
        <p:txBody>
          <a:bodyPr wrap="square">
            <a:spAutoFit/>
          </a:bodyPr>
          <a:lstStyle/>
          <a:p>
            <a:pPr algn="ctr"/>
            <a:r>
              <a:rPr lang="es-MX" sz="1400" dirty="0">
                <a:solidFill>
                  <a:srgbClr val="FF0000"/>
                </a:solidFill>
              </a:rPr>
              <a:t>Z</a:t>
            </a:r>
            <a:r>
              <a:rPr lang="es-MX" sz="1400" dirty="0" smtClean="0">
                <a:solidFill>
                  <a:srgbClr val="FF0000"/>
                </a:solidFill>
              </a:rPr>
              <a:t>1= extra$$ </a:t>
            </a:r>
            <a:r>
              <a:rPr lang="es-MX" sz="1400" dirty="0" err="1" smtClean="0">
                <a:solidFill>
                  <a:srgbClr val="FF0000"/>
                </a:solidFill>
              </a:rPr>
              <a:t>invested</a:t>
            </a:r>
            <a:endParaRPr lang="es-MX" sz="1400" dirty="0">
              <a:solidFill>
                <a:srgbClr val="FF0000"/>
              </a:solidFill>
            </a:endParaRPr>
          </a:p>
        </p:txBody>
      </p:sp>
      <p:sp>
        <p:nvSpPr>
          <p:cNvPr id="22" name="Rectangle 21"/>
          <p:cNvSpPr/>
          <p:nvPr/>
        </p:nvSpPr>
        <p:spPr>
          <a:xfrm>
            <a:off x="2880398" y="2280297"/>
            <a:ext cx="1333500" cy="563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MONTH 2</a:t>
            </a:r>
          </a:p>
          <a:p>
            <a:pPr algn="ctr"/>
            <a:r>
              <a:rPr lang="es-MX" dirty="0" smtClean="0"/>
              <a:t>100 K</a:t>
            </a:r>
            <a:endParaRPr lang="es-MX" dirty="0"/>
          </a:p>
        </p:txBody>
      </p:sp>
      <p:sp>
        <p:nvSpPr>
          <p:cNvPr id="23" name="Rectangle 22"/>
          <p:cNvSpPr/>
          <p:nvPr/>
        </p:nvSpPr>
        <p:spPr>
          <a:xfrm>
            <a:off x="2600998" y="1162697"/>
            <a:ext cx="1892300" cy="738664"/>
          </a:xfrm>
          <a:prstGeom prst="rect">
            <a:avLst/>
          </a:prstGeom>
        </p:spPr>
        <p:txBody>
          <a:bodyPr wrap="square">
            <a:spAutoFit/>
          </a:bodyPr>
          <a:lstStyle/>
          <a:p>
            <a:pPr algn="ctr"/>
            <a:r>
              <a:rPr lang="es-MX" sz="1400" dirty="0" smtClean="0"/>
              <a:t>X2=$$ </a:t>
            </a:r>
            <a:r>
              <a:rPr lang="es-MX" sz="1400" dirty="0" err="1" smtClean="0"/>
              <a:t>from</a:t>
            </a:r>
            <a:r>
              <a:rPr lang="es-MX" sz="1400" dirty="0" smtClean="0"/>
              <a:t> </a:t>
            </a:r>
            <a:r>
              <a:rPr lang="es-MX" sz="1400" dirty="0" err="1"/>
              <a:t>credit</a:t>
            </a:r>
            <a:r>
              <a:rPr lang="es-MX" sz="1400" dirty="0"/>
              <a:t> line</a:t>
            </a:r>
          </a:p>
          <a:p>
            <a:pPr algn="ctr"/>
            <a:r>
              <a:rPr lang="es-MX" sz="1400" dirty="0" smtClean="0"/>
              <a:t>Y2 </a:t>
            </a:r>
            <a:r>
              <a:rPr lang="es-MX" sz="1400" dirty="0"/>
              <a:t>=  </a:t>
            </a:r>
            <a:r>
              <a:rPr lang="es-MX" sz="1400" dirty="0" smtClean="0"/>
              <a:t>$$ </a:t>
            </a:r>
            <a:r>
              <a:rPr lang="es-MX" sz="1400" dirty="0" err="1"/>
              <a:t>from</a:t>
            </a:r>
            <a:r>
              <a:rPr lang="es-MX" sz="1400" dirty="0"/>
              <a:t> </a:t>
            </a:r>
            <a:r>
              <a:rPr lang="es-MX" sz="1400" dirty="0" err="1" smtClean="0"/>
              <a:t>bonds</a:t>
            </a:r>
            <a:endParaRPr lang="es-MX" sz="1400" dirty="0" smtClean="0"/>
          </a:p>
          <a:p>
            <a:pPr algn="ctr"/>
            <a:r>
              <a:rPr lang="es-MX" sz="1400" dirty="0" smtClean="0">
                <a:solidFill>
                  <a:srgbClr val="FF0000"/>
                </a:solidFill>
              </a:rPr>
              <a:t>Z1*1.003</a:t>
            </a:r>
            <a:endParaRPr lang="es-MX" sz="1400" dirty="0">
              <a:solidFill>
                <a:srgbClr val="FF0000"/>
              </a:solidFill>
            </a:endParaRPr>
          </a:p>
        </p:txBody>
      </p:sp>
      <p:cxnSp>
        <p:nvCxnSpPr>
          <p:cNvPr id="24" name="Straight Arrow Connector 23"/>
          <p:cNvCxnSpPr>
            <a:stCxn id="23" idx="2"/>
            <a:endCxn id="22" idx="0"/>
          </p:cNvCxnSpPr>
          <p:nvPr/>
        </p:nvCxnSpPr>
        <p:spPr>
          <a:xfrm>
            <a:off x="3547148" y="1901361"/>
            <a:ext cx="0" cy="378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2"/>
            <a:endCxn id="26" idx="0"/>
          </p:cNvCxnSpPr>
          <p:nvPr/>
        </p:nvCxnSpPr>
        <p:spPr>
          <a:xfrm>
            <a:off x="3547148" y="2843860"/>
            <a:ext cx="6350" cy="31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607348" y="3156597"/>
            <a:ext cx="1892300" cy="523220"/>
          </a:xfrm>
          <a:prstGeom prst="rect">
            <a:avLst/>
          </a:prstGeom>
        </p:spPr>
        <p:txBody>
          <a:bodyPr wrap="square">
            <a:spAutoFit/>
          </a:bodyPr>
          <a:lstStyle/>
          <a:p>
            <a:pPr algn="ctr"/>
            <a:r>
              <a:rPr lang="es-MX" sz="1400" dirty="0" smtClean="0"/>
              <a:t>Z</a:t>
            </a:r>
            <a:r>
              <a:rPr lang="es-MX" sz="1400" dirty="0"/>
              <a:t>2</a:t>
            </a:r>
            <a:r>
              <a:rPr lang="es-MX" sz="1400" dirty="0" smtClean="0"/>
              <a:t>= extra$$ </a:t>
            </a:r>
            <a:r>
              <a:rPr lang="es-MX" sz="1400" dirty="0" err="1" smtClean="0"/>
              <a:t>invested</a:t>
            </a:r>
            <a:endParaRPr lang="es-MX" sz="1400" dirty="0" smtClean="0"/>
          </a:p>
          <a:p>
            <a:pPr algn="ctr"/>
            <a:r>
              <a:rPr lang="es-MX" sz="1400" dirty="0" smtClean="0">
                <a:solidFill>
                  <a:srgbClr val="0070C0"/>
                </a:solidFill>
              </a:rPr>
              <a:t>X1*1.01</a:t>
            </a:r>
            <a:endParaRPr lang="es-MX" sz="1400" dirty="0">
              <a:solidFill>
                <a:srgbClr val="0070C0"/>
              </a:solidFill>
            </a:endParaRPr>
          </a:p>
        </p:txBody>
      </p:sp>
      <p:sp>
        <p:nvSpPr>
          <p:cNvPr id="28" name="Rectangle 27"/>
          <p:cNvSpPr/>
          <p:nvPr/>
        </p:nvSpPr>
        <p:spPr>
          <a:xfrm>
            <a:off x="5195646" y="2280297"/>
            <a:ext cx="1333500" cy="563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MONTH 3</a:t>
            </a:r>
          </a:p>
          <a:p>
            <a:pPr algn="ctr"/>
            <a:r>
              <a:rPr lang="es-MX" dirty="0" smtClean="0"/>
              <a:t>-200 K</a:t>
            </a:r>
            <a:endParaRPr lang="es-MX" dirty="0"/>
          </a:p>
        </p:txBody>
      </p:sp>
      <p:sp>
        <p:nvSpPr>
          <p:cNvPr id="29" name="Rectangle 28"/>
          <p:cNvSpPr/>
          <p:nvPr/>
        </p:nvSpPr>
        <p:spPr>
          <a:xfrm>
            <a:off x="4916246" y="1162697"/>
            <a:ext cx="1892300" cy="738664"/>
          </a:xfrm>
          <a:prstGeom prst="rect">
            <a:avLst/>
          </a:prstGeom>
        </p:spPr>
        <p:txBody>
          <a:bodyPr wrap="square">
            <a:spAutoFit/>
          </a:bodyPr>
          <a:lstStyle/>
          <a:p>
            <a:pPr algn="ctr"/>
            <a:r>
              <a:rPr lang="es-MX" sz="1400" dirty="0" smtClean="0"/>
              <a:t>X3=$$ </a:t>
            </a:r>
            <a:r>
              <a:rPr lang="es-MX" sz="1400" dirty="0" err="1" smtClean="0"/>
              <a:t>from</a:t>
            </a:r>
            <a:r>
              <a:rPr lang="es-MX" sz="1400" dirty="0" smtClean="0"/>
              <a:t> </a:t>
            </a:r>
            <a:r>
              <a:rPr lang="es-MX" sz="1400" dirty="0" err="1"/>
              <a:t>credit</a:t>
            </a:r>
            <a:r>
              <a:rPr lang="es-MX" sz="1400" dirty="0"/>
              <a:t> line</a:t>
            </a:r>
          </a:p>
          <a:p>
            <a:pPr algn="ctr"/>
            <a:r>
              <a:rPr lang="es-MX" sz="1400" dirty="0" smtClean="0"/>
              <a:t>Y3 </a:t>
            </a:r>
            <a:r>
              <a:rPr lang="es-MX" sz="1400" dirty="0"/>
              <a:t>=  </a:t>
            </a:r>
            <a:r>
              <a:rPr lang="es-MX" sz="1400" dirty="0" smtClean="0"/>
              <a:t>$$ </a:t>
            </a:r>
            <a:r>
              <a:rPr lang="es-MX" sz="1400" dirty="0" err="1"/>
              <a:t>from</a:t>
            </a:r>
            <a:r>
              <a:rPr lang="es-MX" sz="1400" dirty="0"/>
              <a:t> </a:t>
            </a:r>
            <a:r>
              <a:rPr lang="es-MX" sz="1400" dirty="0" err="1" smtClean="0"/>
              <a:t>bonds</a:t>
            </a:r>
            <a:endParaRPr lang="es-MX" sz="1400" dirty="0" smtClean="0"/>
          </a:p>
          <a:p>
            <a:pPr algn="ctr"/>
            <a:r>
              <a:rPr lang="es-MX" sz="1400" dirty="0" smtClean="0">
                <a:solidFill>
                  <a:srgbClr val="FF0000"/>
                </a:solidFill>
              </a:rPr>
              <a:t>Z2*1.003</a:t>
            </a:r>
            <a:endParaRPr lang="es-MX" sz="1400" dirty="0">
              <a:solidFill>
                <a:srgbClr val="FF0000"/>
              </a:solidFill>
            </a:endParaRPr>
          </a:p>
        </p:txBody>
      </p:sp>
      <p:cxnSp>
        <p:nvCxnSpPr>
          <p:cNvPr id="30" name="Straight Arrow Connector 29"/>
          <p:cNvCxnSpPr>
            <a:stCxn id="29" idx="2"/>
            <a:endCxn id="28" idx="0"/>
          </p:cNvCxnSpPr>
          <p:nvPr/>
        </p:nvCxnSpPr>
        <p:spPr>
          <a:xfrm>
            <a:off x="5862396" y="1901361"/>
            <a:ext cx="0" cy="378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8" idx="2"/>
            <a:endCxn id="32" idx="0"/>
          </p:cNvCxnSpPr>
          <p:nvPr/>
        </p:nvCxnSpPr>
        <p:spPr>
          <a:xfrm>
            <a:off x="5862396" y="2843860"/>
            <a:ext cx="6350" cy="31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922596" y="3156597"/>
            <a:ext cx="1892300" cy="738664"/>
          </a:xfrm>
          <a:prstGeom prst="rect">
            <a:avLst/>
          </a:prstGeom>
        </p:spPr>
        <p:txBody>
          <a:bodyPr wrap="square">
            <a:spAutoFit/>
          </a:bodyPr>
          <a:lstStyle/>
          <a:p>
            <a:pPr algn="ctr"/>
            <a:r>
              <a:rPr lang="es-MX" sz="1400" dirty="0" smtClean="0"/>
              <a:t>Z3= extra$$ </a:t>
            </a:r>
            <a:r>
              <a:rPr lang="es-MX" sz="1400" dirty="0" err="1" smtClean="0"/>
              <a:t>invested</a:t>
            </a:r>
            <a:endParaRPr lang="es-MX" sz="1400" dirty="0" smtClean="0"/>
          </a:p>
          <a:p>
            <a:pPr algn="ctr"/>
            <a:r>
              <a:rPr lang="es-MX" sz="1400" dirty="0" smtClean="0">
                <a:solidFill>
                  <a:srgbClr val="0070C0"/>
                </a:solidFill>
              </a:rPr>
              <a:t>X2*1.01</a:t>
            </a:r>
          </a:p>
          <a:p>
            <a:pPr algn="ctr"/>
            <a:r>
              <a:rPr lang="es-MX" sz="1400" dirty="0" smtClean="0">
                <a:solidFill>
                  <a:schemeClr val="accent6">
                    <a:lumMod val="75000"/>
                  </a:schemeClr>
                </a:solidFill>
              </a:rPr>
              <a:t>Y1*1.02</a:t>
            </a:r>
            <a:endParaRPr lang="es-MX" sz="1400" dirty="0">
              <a:solidFill>
                <a:schemeClr val="accent6">
                  <a:lumMod val="75000"/>
                </a:schemeClr>
              </a:solidFill>
            </a:endParaRPr>
          </a:p>
        </p:txBody>
      </p:sp>
      <p:sp>
        <p:nvSpPr>
          <p:cNvPr id="38" name="Rectangle 37"/>
          <p:cNvSpPr/>
          <p:nvPr/>
        </p:nvSpPr>
        <p:spPr>
          <a:xfrm>
            <a:off x="7475296" y="2280297"/>
            <a:ext cx="1333500" cy="563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MONTH 4</a:t>
            </a:r>
          </a:p>
          <a:p>
            <a:pPr algn="ctr"/>
            <a:r>
              <a:rPr lang="es-MX" dirty="0" smtClean="0"/>
              <a:t>200 K</a:t>
            </a:r>
            <a:endParaRPr lang="es-MX" dirty="0"/>
          </a:p>
        </p:txBody>
      </p:sp>
      <p:sp>
        <p:nvSpPr>
          <p:cNvPr id="39" name="Rectangle 38"/>
          <p:cNvSpPr/>
          <p:nvPr/>
        </p:nvSpPr>
        <p:spPr>
          <a:xfrm>
            <a:off x="7195896" y="1162697"/>
            <a:ext cx="1892300" cy="523220"/>
          </a:xfrm>
          <a:prstGeom prst="rect">
            <a:avLst/>
          </a:prstGeom>
        </p:spPr>
        <p:txBody>
          <a:bodyPr wrap="square">
            <a:spAutoFit/>
          </a:bodyPr>
          <a:lstStyle/>
          <a:p>
            <a:pPr algn="ctr"/>
            <a:r>
              <a:rPr lang="es-MX" sz="1400" dirty="0" smtClean="0"/>
              <a:t>X4=$$ </a:t>
            </a:r>
            <a:r>
              <a:rPr lang="es-MX" sz="1400" dirty="0" err="1" smtClean="0"/>
              <a:t>from</a:t>
            </a:r>
            <a:r>
              <a:rPr lang="es-MX" sz="1400" dirty="0" smtClean="0"/>
              <a:t> </a:t>
            </a:r>
            <a:r>
              <a:rPr lang="es-MX" sz="1400" dirty="0" err="1"/>
              <a:t>credit</a:t>
            </a:r>
            <a:r>
              <a:rPr lang="es-MX" sz="1400" dirty="0"/>
              <a:t> line</a:t>
            </a:r>
          </a:p>
          <a:p>
            <a:pPr algn="ctr"/>
            <a:r>
              <a:rPr lang="es-MX" sz="1400" dirty="0" smtClean="0">
                <a:solidFill>
                  <a:srgbClr val="FF0000"/>
                </a:solidFill>
              </a:rPr>
              <a:t>Z3*1.003</a:t>
            </a:r>
            <a:endParaRPr lang="es-MX" sz="1400" dirty="0">
              <a:solidFill>
                <a:srgbClr val="FF0000"/>
              </a:solidFill>
            </a:endParaRPr>
          </a:p>
        </p:txBody>
      </p:sp>
      <p:cxnSp>
        <p:nvCxnSpPr>
          <p:cNvPr id="40" name="Straight Arrow Connector 39"/>
          <p:cNvCxnSpPr>
            <a:stCxn id="39" idx="2"/>
            <a:endCxn id="38" idx="0"/>
          </p:cNvCxnSpPr>
          <p:nvPr/>
        </p:nvCxnSpPr>
        <p:spPr>
          <a:xfrm>
            <a:off x="8142046" y="1685917"/>
            <a:ext cx="0" cy="5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42" idx="0"/>
          </p:cNvCxnSpPr>
          <p:nvPr/>
        </p:nvCxnSpPr>
        <p:spPr>
          <a:xfrm>
            <a:off x="8142046" y="2843860"/>
            <a:ext cx="6350" cy="31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7202246" y="3156597"/>
            <a:ext cx="1892300" cy="738664"/>
          </a:xfrm>
          <a:prstGeom prst="rect">
            <a:avLst/>
          </a:prstGeom>
        </p:spPr>
        <p:txBody>
          <a:bodyPr wrap="square">
            <a:spAutoFit/>
          </a:bodyPr>
          <a:lstStyle/>
          <a:p>
            <a:pPr algn="ctr"/>
            <a:r>
              <a:rPr lang="es-MX" sz="1400" dirty="0" smtClean="0"/>
              <a:t>Z4= extra$$ </a:t>
            </a:r>
            <a:r>
              <a:rPr lang="es-MX" sz="1400" dirty="0" err="1" smtClean="0"/>
              <a:t>invested</a:t>
            </a:r>
            <a:endParaRPr lang="es-MX" sz="1400" dirty="0" smtClean="0"/>
          </a:p>
          <a:p>
            <a:pPr algn="ctr"/>
            <a:r>
              <a:rPr lang="es-MX" sz="1400" dirty="0" smtClean="0">
                <a:solidFill>
                  <a:srgbClr val="0070C0"/>
                </a:solidFill>
              </a:rPr>
              <a:t>X3*1.01</a:t>
            </a:r>
          </a:p>
          <a:p>
            <a:pPr algn="ctr"/>
            <a:r>
              <a:rPr lang="es-MX" sz="1400" dirty="0" smtClean="0">
                <a:solidFill>
                  <a:schemeClr val="accent6">
                    <a:lumMod val="75000"/>
                  </a:schemeClr>
                </a:solidFill>
              </a:rPr>
              <a:t>Y2*1.02</a:t>
            </a:r>
            <a:endParaRPr lang="es-MX" sz="1400" dirty="0">
              <a:solidFill>
                <a:schemeClr val="accent6">
                  <a:lumMod val="75000"/>
                </a:schemeClr>
              </a:solidFill>
            </a:endParaRPr>
          </a:p>
        </p:txBody>
      </p:sp>
      <p:sp>
        <p:nvSpPr>
          <p:cNvPr id="43" name="Rectangle 42"/>
          <p:cNvSpPr/>
          <p:nvPr/>
        </p:nvSpPr>
        <p:spPr>
          <a:xfrm>
            <a:off x="9761296" y="2280297"/>
            <a:ext cx="1333500" cy="563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MONTH 5</a:t>
            </a:r>
          </a:p>
          <a:p>
            <a:pPr algn="ctr"/>
            <a:r>
              <a:rPr lang="es-MX" dirty="0" smtClean="0"/>
              <a:t>-300 K</a:t>
            </a:r>
            <a:endParaRPr lang="es-MX" dirty="0"/>
          </a:p>
        </p:txBody>
      </p:sp>
      <p:sp>
        <p:nvSpPr>
          <p:cNvPr id="44" name="Rectangle 43"/>
          <p:cNvSpPr/>
          <p:nvPr/>
        </p:nvSpPr>
        <p:spPr>
          <a:xfrm>
            <a:off x="9481896" y="1162697"/>
            <a:ext cx="1892300" cy="307777"/>
          </a:xfrm>
          <a:prstGeom prst="rect">
            <a:avLst/>
          </a:prstGeom>
        </p:spPr>
        <p:txBody>
          <a:bodyPr wrap="square">
            <a:spAutoFit/>
          </a:bodyPr>
          <a:lstStyle/>
          <a:p>
            <a:pPr algn="ctr"/>
            <a:r>
              <a:rPr lang="es-MX" sz="1400" dirty="0" smtClean="0">
                <a:solidFill>
                  <a:srgbClr val="FF0000"/>
                </a:solidFill>
              </a:rPr>
              <a:t>Z4*1.003</a:t>
            </a:r>
          </a:p>
        </p:txBody>
      </p:sp>
      <p:cxnSp>
        <p:nvCxnSpPr>
          <p:cNvPr id="45" name="Straight Arrow Connector 44"/>
          <p:cNvCxnSpPr>
            <a:stCxn id="44" idx="2"/>
            <a:endCxn id="43" idx="0"/>
          </p:cNvCxnSpPr>
          <p:nvPr/>
        </p:nvCxnSpPr>
        <p:spPr>
          <a:xfrm>
            <a:off x="10428046" y="1470474"/>
            <a:ext cx="0" cy="80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3" idx="2"/>
            <a:endCxn id="47" idx="0"/>
          </p:cNvCxnSpPr>
          <p:nvPr/>
        </p:nvCxnSpPr>
        <p:spPr>
          <a:xfrm>
            <a:off x="10428046" y="2843860"/>
            <a:ext cx="6350" cy="31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9488246" y="3156597"/>
            <a:ext cx="1892300" cy="738664"/>
          </a:xfrm>
          <a:prstGeom prst="rect">
            <a:avLst/>
          </a:prstGeom>
        </p:spPr>
        <p:txBody>
          <a:bodyPr wrap="square">
            <a:spAutoFit/>
          </a:bodyPr>
          <a:lstStyle/>
          <a:p>
            <a:pPr algn="ctr"/>
            <a:r>
              <a:rPr lang="es-MX" sz="1400" dirty="0" smtClean="0">
                <a:solidFill>
                  <a:srgbClr val="0070C0"/>
                </a:solidFill>
              </a:rPr>
              <a:t>X4*1.01</a:t>
            </a:r>
          </a:p>
          <a:p>
            <a:pPr algn="ctr"/>
            <a:r>
              <a:rPr lang="es-MX" sz="1400" dirty="0" smtClean="0">
                <a:solidFill>
                  <a:schemeClr val="accent6">
                    <a:lumMod val="75000"/>
                  </a:schemeClr>
                </a:solidFill>
              </a:rPr>
              <a:t>Y3*1.02</a:t>
            </a:r>
          </a:p>
          <a:p>
            <a:pPr algn="ctr"/>
            <a:r>
              <a:rPr lang="es-MX" sz="1400" dirty="0" smtClean="0">
                <a:solidFill>
                  <a:schemeClr val="accent6">
                    <a:lumMod val="75000"/>
                  </a:schemeClr>
                </a:solidFill>
              </a:rPr>
              <a:t>V= $$ extra</a:t>
            </a:r>
            <a:endParaRPr lang="es-MX" sz="1400" dirty="0">
              <a:solidFill>
                <a:schemeClr val="accent6">
                  <a:lumMod val="75000"/>
                </a:schemeClr>
              </a:solidFill>
            </a:endParaRPr>
          </a:p>
        </p:txBody>
      </p:sp>
      <p:sp>
        <p:nvSpPr>
          <p:cNvPr id="50" name="Rectangle 49"/>
          <p:cNvSpPr/>
          <p:nvPr/>
        </p:nvSpPr>
        <p:spPr>
          <a:xfrm>
            <a:off x="807796" y="3761228"/>
            <a:ext cx="6096000" cy="2973122"/>
          </a:xfrm>
          <a:prstGeom prst="rect">
            <a:avLst/>
          </a:prstGeom>
        </p:spPr>
        <p:txBody>
          <a:bodyPr>
            <a:spAutoFit/>
          </a:bodyPr>
          <a:lstStyle/>
          <a:p>
            <a:pPr>
              <a:lnSpc>
                <a:spcPct val="130000"/>
              </a:lnSpc>
            </a:pPr>
            <a:r>
              <a:rPr lang="es-MX" i="1" dirty="0" smtClean="0">
                <a:solidFill>
                  <a:srgbClr val="0000FF"/>
                </a:solidFill>
                <a:latin typeface="Times New Roman" panose="02020603050405020304" pitchFamily="18" charset="0"/>
                <a:cs typeface="Times New Roman" panose="02020603050405020304" pitchFamily="18" charset="0"/>
              </a:rPr>
              <a:t>Max f(</a:t>
            </a:r>
            <a:r>
              <a:rPr lang="es-MX" i="1" dirty="0" err="1" smtClean="0">
                <a:solidFill>
                  <a:srgbClr val="0000FF"/>
                </a:solidFill>
                <a:latin typeface="Times New Roman" panose="02020603050405020304" pitchFamily="18" charset="0"/>
                <a:cs typeface="Times New Roman" panose="02020603050405020304" pitchFamily="18" charset="0"/>
              </a:rPr>
              <a:t>x,y,z,v</a:t>
            </a:r>
            <a:r>
              <a:rPr lang="es-MX" i="1" dirty="0" smtClean="0">
                <a:solidFill>
                  <a:srgbClr val="0000FF"/>
                </a:solidFill>
                <a:latin typeface="Times New Roman" panose="02020603050405020304" pitchFamily="18" charset="0"/>
                <a:cs typeface="Times New Roman" panose="02020603050405020304" pitchFamily="18" charset="0"/>
              </a:rPr>
              <a:t>)=</a:t>
            </a:r>
            <a:r>
              <a:rPr lang="es-MX" b="1" i="1" dirty="0" smtClean="0">
                <a:solidFill>
                  <a:srgbClr val="0000FF"/>
                </a:solidFill>
                <a:latin typeface="Times New Roman" panose="02020603050405020304" pitchFamily="18" charset="0"/>
                <a:cs typeface="Times New Roman" panose="02020603050405020304" pitchFamily="18" charset="0"/>
              </a:rPr>
              <a:t>V</a:t>
            </a:r>
          </a:p>
          <a:p>
            <a:pPr>
              <a:lnSpc>
                <a:spcPct val="130000"/>
              </a:lnSpc>
            </a:pPr>
            <a:endParaRPr lang="es-MX" i="1" dirty="0" smtClean="0">
              <a:solidFill>
                <a:srgbClr val="0000FF"/>
              </a:solidFill>
              <a:latin typeface="Times New Roman" panose="02020603050405020304" pitchFamily="18" charset="0"/>
              <a:cs typeface="Times New Roman" panose="02020603050405020304" pitchFamily="18" charset="0"/>
            </a:endParaRPr>
          </a:p>
          <a:p>
            <a:pPr>
              <a:lnSpc>
                <a:spcPct val="130000"/>
              </a:lnSpc>
            </a:pPr>
            <a:r>
              <a:rPr lang="es-MX" i="1" dirty="0" smtClean="0">
                <a:solidFill>
                  <a:srgbClr val="0000FF"/>
                </a:solidFill>
                <a:latin typeface="Times New Roman" panose="02020603050405020304" pitchFamily="18" charset="0"/>
                <a:cs typeface="Times New Roman" panose="02020603050405020304" pitchFamily="18" charset="0"/>
              </a:rPr>
              <a:t>X</a:t>
            </a:r>
            <a:r>
              <a:rPr lang="es-MX" sz="1200" i="1" dirty="0" smtClean="0">
                <a:solidFill>
                  <a:srgbClr val="0000FF"/>
                </a:solidFill>
                <a:latin typeface="Times New Roman" panose="02020603050405020304" pitchFamily="18" charset="0"/>
                <a:cs typeface="Times New Roman" panose="02020603050405020304" pitchFamily="18" charset="0"/>
              </a:rPr>
              <a:t>1 </a:t>
            </a:r>
            <a:r>
              <a:rPr lang="es-MX" i="1" dirty="0" smtClean="0">
                <a:solidFill>
                  <a:srgbClr val="0000FF"/>
                </a:solidFill>
                <a:latin typeface="Times New Roman" panose="02020603050405020304" pitchFamily="18" charset="0"/>
                <a:cs typeface="Times New Roman" panose="02020603050405020304" pitchFamily="18" charset="0"/>
              </a:rPr>
              <a:t>+ Y</a:t>
            </a:r>
            <a:r>
              <a:rPr lang="es-MX" sz="1200" i="1" dirty="0" smtClean="0">
                <a:solidFill>
                  <a:srgbClr val="0000FF"/>
                </a:solidFill>
                <a:latin typeface="Times New Roman" panose="02020603050405020304" pitchFamily="18" charset="0"/>
                <a:cs typeface="Times New Roman" panose="02020603050405020304" pitchFamily="18" charset="0"/>
              </a:rPr>
              <a:t>1-</a:t>
            </a:r>
            <a:r>
              <a:rPr lang="es-MX" i="1" dirty="0" smtClean="0">
                <a:solidFill>
                  <a:srgbClr val="0000FF"/>
                </a:solidFill>
                <a:latin typeface="Times New Roman" panose="02020603050405020304" pitchFamily="18" charset="0"/>
                <a:cs typeface="Times New Roman" panose="02020603050405020304" pitchFamily="18" charset="0"/>
              </a:rPr>
              <a:t> Z</a:t>
            </a:r>
            <a:r>
              <a:rPr lang="es-MX" sz="1200" i="1" dirty="0" smtClean="0">
                <a:solidFill>
                  <a:srgbClr val="0000FF"/>
                </a:solidFill>
                <a:latin typeface="Times New Roman" panose="02020603050405020304" pitchFamily="18" charset="0"/>
                <a:cs typeface="Times New Roman" panose="02020603050405020304" pitchFamily="18" charset="0"/>
              </a:rPr>
              <a:t>1 </a:t>
            </a:r>
            <a:r>
              <a:rPr lang="es-MX" i="1" dirty="0" smtClean="0">
                <a:solidFill>
                  <a:srgbClr val="0000FF"/>
                </a:solidFill>
                <a:latin typeface="Times New Roman" panose="02020603050405020304" pitchFamily="18" charset="0"/>
                <a:cs typeface="Times New Roman" panose="02020603050405020304" pitchFamily="18" charset="0"/>
              </a:rPr>
              <a:t>= 150</a:t>
            </a:r>
          </a:p>
          <a:p>
            <a:pPr>
              <a:lnSpc>
                <a:spcPct val="130000"/>
              </a:lnSpc>
            </a:pPr>
            <a:r>
              <a:rPr lang="pl-PL" i="1" dirty="0" smtClean="0">
                <a:solidFill>
                  <a:srgbClr val="0000FF"/>
                </a:solidFill>
                <a:latin typeface="Times New Roman" panose="02020603050405020304" pitchFamily="18" charset="0"/>
                <a:cs typeface="Times New Roman" panose="02020603050405020304" pitchFamily="18" charset="0"/>
              </a:rPr>
              <a:t>X</a:t>
            </a:r>
            <a:r>
              <a:rPr lang="pl-PL" sz="1200" i="1" dirty="0" smtClean="0">
                <a:solidFill>
                  <a:srgbClr val="0000FF"/>
                </a:solidFill>
                <a:latin typeface="Times New Roman" panose="02020603050405020304" pitchFamily="18" charset="0"/>
                <a:cs typeface="Times New Roman" panose="02020603050405020304" pitchFamily="18" charset="0"/>
              </a:rPr>
              <a:t>2</a:t>
            </a:r>
            <a:r>
              <a:rPr lang="es-MX" sz="1200" i="1" dirty="0" smtClean="0">
                <a:solidFill>
                  <a:srgbClr val="0000FF"/>
                </a:solidFill>
                <a:latin typeface="Times New Roman" panose="02020603050405020304" pitchFamily="18" charset="0"/>
                <a:cs typeface="Times New Roman" panose="02020603050405020304" pitchFamily="18" charset="0"/>
              </a:rPr>
              <a:t> </a:t>
            </a:r>
            <a:r>
              <a:rPr lang="pl-PL" i="1" dirty="0" smtClean="0">
                <a:solidFill>
                  <a:srgbClr val="0000FF"/>
                </a:solidFill>
                <a:latin typeface="Times New Roman" panose="02020603050405020304" pitchFamily="18" charset="0"/>
                <a:cs typeface="Times New Roman" panose="02020603050405020304" pitchFamily="18" charset="0"/>
              </a:rPr>
              <a:t>+ Y</a:t>
            </a:r>
            <a:r>
              <a:rPr lang="pl-PL" sz="1200" i="1" dirty="0" smtClean="0">
                <a:solidFill>
                  <a:srgbClr val="0000FF"/>
                </a:solidFill>
                <a:latin typeface="Times New Roman" panose="02020603050405020304" pitchFamily="18" charset="0"/>
                <a:cs typeface="Times New Roman" panose="02020603050405020304" pitchFamily="18" charset="0"/>
              </a:rPr>
              <a:t>2 </a:t>
            </a:r>
            <a:r>
              <a:rPr lang="pl-PL" i="1" dirty="0">
                <a:solidFill>
                  <a:srgbClr val="0000FF"/>
                </a:solidFill>
                <a:latin typeface="Times New Roman" panose="02020603050405020304" pitchFamily="18" charset="0"/>
                <a:cs typeface="Times New Roman" panose="02020603050405020304" pitchFamily="18" charset="0"/>
              </a:rPr>
              <a:t>+ 1.003Z</a:t>
            </a:r>
            <a:r>
              <a:rPr lang="pl-PL" sz="1200" i="1" dirty="0">
                <a:solidFill>
                  <a:srgbClr val="0000FF"/>
                </a:solidFill>
                <a:latin typeface="Times New Roman" panose="02020603050405020304" pitchFamily="18" charset="0"/>
                <a:cs typeface="Times New Roman" panose="02020603050405020304" pitchFamily="18" charset="0"/>
              </a:rPr>
              <a:t>1 </a:t>
            </a:r>
            <a:r>
              <a:rPr lang="es-MX" i="1" dirty="0" smtClean="0">
                <a:solidFill>
                  <a:srgbClr val="0000FF"/>
                </a:solidFill>
                <a:latin typeface="Times New Roman" panose="02020603050405020304" pitchFamily="18" charset="0"/>
                <a:cs typeface="Times New Roman" panose="02020603050405020304" pitchFamily="18" charset="0"/>
              </a:rPr>
              <a:t>-</a:t>
            </a:r>
            <a:r>
              <a:rPr lang="pl-PL" i="1" dirty="0" smtClean="0">
                <a:solidFill>
                  <a:srgbClr val="0000FF"/>
                </a:solidFill>
                <a:latin typeface="Times New Roman" panose="02020603050405020304" pitchFamily="18" charset="0"/>
                <a:cs typeface="Times New Roman" panose="02020603050405020304" pitchFamily="18" charset="0"/>
              </a:rPr>
              <a:t> Z</a:t>
            </a:r>
            <a:r>
              <a:rPr lang="pl-PL" sz="1200" i="1" dirty="0" smtClean="0">
                <a:solidFill>
                  <a:srgbClr val="0000FF"/>
                </a:solidFill>
                <a:latin typeface="Times New Roman" panose="02020603050405020304" pitchFamily="18" charset="0"/>
                <a:cs typeface="Times New Roman" panose="02020603050405020304" pitchFamily="18" charset="0"/>
              </a:rPr>
              <a:t>2 </a:t>
            </a:r>
            <a:r>
              <a:rPr lang="es-MX" sz="1200" i="1" dirty="0">
                <a:solidFill>
                  <a:srgbClr val="0000FF"/>
                </a:solidFill>
                <a:latin typeface="Times New Roman" panose="02020603050405020304" pitchFamily="18" charset="0"/>
                <a:cs typeface="Times New Roman" panose="02020603050405020304" pitchFamily="18" charset="0"/>
              </a:rPr>
              <a:t>-</a:t>
            </a:r>
            <a:r>
              <a:rPr lang="pl-PL" i="1" dirty="0">
                <a:solidFill>
                  <a:srgbClr val="0000FF"/>
                </a:solidFill>
                <a:latin typeface="Times New Roman" panose="02020603050405020304" pitchFamily="18" charset="0"/>
                <a:cs typeface="Times New Roman" panose="02020603050405020304" pitchFamily="18" charset="0"/>
              </a:rPr>
              <a:t> 1.01X</a:t>
            </a:r>
            <a:r>
              <a:rPr lang="pl-PL" sz="1200" i="1" dirty="0">
                <a:solidFill>
                  <a:srgbClr val="0000FF"/>
                </a:solidFill>
                <a:latin typeface="Times New Roman" panose="02020603050405020304" pitchFamily="18" charset="0"/>
                <a:cs typeface="Times New Roman" panose="02020603050405020304" pitchFamily="18" charset="0"/>
              </a:rPr>
              <a:t>1 </a:t>
            </a:r>
            <a:r>
              <a:rPr lang="pl-PL" i="1" dirty="0" smtClean="0">
                <a:solidFill>
                  <a:srgbClr val="0000FF"/>
                </a:solidFill>
                <a:latin typeface="Times New Roman" panose="02020603050405020304" pitchFamily="18" charset="0"/>
                <a:cs typeface="Times New Roman" panose="02020603050405020304" pitchFamily="18" charset="0"/>
              </a:rPr>
              <a:t>= 100</a:t>
            </a:r>
          </a:p>
          <a:p>
            <a:pPr>
              <a:lnSpc>
                <a:spcPct val="130000"/>
              </a:lnSpc>
            </a:pPr>
            <a:r>
              <a:rPr lang="es-MX" i="1" dirty="0" smtClean="0">
                <a:solidFill>
                  <a:srgbClr val="0000FF"/>
                </a:solidFill>
                <a:latin typeface="Times New Roman" panose="02020603050405020304" pitchFamily="18" charset="0"/>
                <a:cs typeface="Times New Roman" panose="02020603050405020304" pitchFamily="18" charset="0"/>
              </a:rPr>
              <a:t>X</a:t>
            </a:r>
            <a:r>
              <a:rPr lang="es-MX" sz="1200" i="1" dirty="0" smtClean="0">
                <a:solidFill>
                  <a:srgbClr val="0000FF"/>
                </a:solidFill>
                <a:latin typeface="Times New Roman" panose="02020603050405020304" pitchFamily="18" charset="0"/>
                <a:cs typeface="Times New Roman" panose="02020603050405020304" pitchFamily="18" charset="0"/>
              </a:rPr>
              <a:t>3 </a:t>
            </a:r>
            <a:r>
              <a:rPr lang="es-MX" i="1" dirty="0" smtClean="0">
                <a:solidFill>
                  <a:srgbClr val="0000FF"/>
                </a:solidFill>
                <a:latin typeface="Times New Roman" panose="02020603050405020304" pitchFamily="18" charset="0"/>
                <a:cs typeface="Times New Roman" panose="02020603050405020304" pitchFamily="18" charset="0"/>
              </a:rPr>
              <a:t>+ Y</a:t>
            </a:r>
            <a:r>
              <a:rPr lang="es-MX" sz="1200" i="1" dirty="0" smtClean="0">
                <a:solidFill>
                  <a:srgbClr val="0000FF"/>
                </a:solidFill>
                <a:latin typeface="Times New Roman" panose="02020603050405020304" pitchFamily="18" charset="0"/>
                <a:cs typeface="Times New Roman" panose="02020603050405020304" pitchFamily="18" charset="0"/>
              </a:rPr>
              <a:t>3 </a:t>
            </a:r>
            <a:r>
              <a:rPr lang="es-MX" i="1" dirty="0" smtClean="0">
                <a:solidFill>
                  <a:srgbClr val="0000FF"/>
                </a:solidFill>
                <a:latin typeface="Times New Roman" panose="02020603050405020304" pitchFamily="18" charset="0"/>
                <a:cs typeface="Times New Roman" panose="02020603050405020304" pitchFamily="18" charset="0"/>
              </a:rPr>
              <a:t>+ 1.003Z</a:t>
            </a:r>
            <a:r>
              <a:rPr lang="es-MX" sz="1200" i="1" dirty="0" smtClean="0">
                <a:solidFill>
                  <a:srgbClr val="0000FF"/>
                </a:solidFill>
                <a:latin typeface="Times New Roman" panose="02020603050405020304" pitchFamily="18" charset="0"/>
                <a:cs typeface="Times New Roman" panose="02020603050405020304" pitchFamily="18" charset="0"/>
              </a:rPr>
              <a:t>2 </a:t>
            </a:r>
            <a:r>
              <a:rPr lang="es-MX" i="1" dirty="0">
                <a:solidFill>
                  <a:srgbClr val="0000FF"/>
                </a:solidFill>
                <a:latin typeface="Times New Roman" panose="02020603050405020304" pitchFamily="18" charset="0"/>
                <a:cs typeface="Times New Roman" panose="02020603050405020304" pitchFamily="18" charset="0"/>
              </a:rPr>
              <a:t>- Z</a:t>
            </a:r>
            <a:r>
              <a:rPr lang="es-MX" sz="1200" i="1" dirty="0">
                <a:solidFill>
                  <a:srgbClr val="0000FF"/>
                </a:solidFill>
                <a:latin typeface="Times New Roman" panose="02020603050405020304" pitchFamily="18" charset="0"/>
                <a:cs typeface="Times New Roman" panose="02020603050405020304" pitchFamily="18" charset="0"/>
              </a:rPr>
              <a:t>3 </a:t>
            </a:r>
            <a:r>
              <a:rPr lang="es-MX" i="1" dirty="0" smtClean="0">
                <a:solidFill>
                  <a:srgbClr val="0000FF"/>
                </a:solidFill>
                <a:latin typeface="Times New Roman" panose="02020603050405020304" pitchFamily="18" charset="0"/>
                <a:cs typeface="Times New Roman" panose="02020603050405020304" pitchFamily="18" charset="0"/>
              </a:rPr>
              <a:t>- </a:t>
            </a:r>
            <a:r>
              <a:rPr lang="es-MX" i="1" dirty="0">
                <a:solidFill>
                  <a:srgbClr val="0000FF"/>
                </a:solidFill>
                <a:latin typeface="Times New Roman" panose="02020603050405020304" pitchFamily="18" charset="0"/>
                <a:cs typeface="Times New Roman" panose="02020603050405020304" pitchFamily="18" charset="0"/>
              </a:rPr>
              <a:t>1.01X</a:t>
            </a:r>
            <a:r>
              <a:rPr lang="es-MX" sz="1200" i="1" dirty="0">
                <a:solidFill>
                  <a:srgbClr val="0000FF"/>
                </a:solidFill>
                <a:latin typeface="Times New Roman" panose="02020603050405020304" pitchFamily="18" charset="0"/>
                <a:cs typeface="Times New Roman" panose="02020603050405020304" pitchFamily="18" charset="0"/>
              </a:rPr>
              <a:t>2 </a:t>
            </a:r>
            <a:r>
              <a:rPr lang="es-MX" i="1" dirty="0">
                <a:solidFill>
                  <a:srgbClr val="0000FF"/>
                </a:solidFill>
                <a:latin typeface="Times New Roman" panose="02020603050405020304" pitchFamily="18" charset="0"/>
                <a:cs typeface="Times New Roman" panose="02020603050405020304" pitchFamily="18" charset="0"/>
              </a:rPr>
              <a:t>- 1.02Y</a:t>
            </a:r>
            <a:r>
              <a:rPr lang="es-MX" sz="1200" i="1" dirty="0">
                <a:solidFill>
                  <a:srgbClr val="0000FF"/>
                </a:solidFill>
                <a:latin typeface="Times New Roman" panose="02020603050405020304" pitchFamily="18" charset="0"/>
                <a:cs typeface="Times New Roman" panose="02020603050405020304" pitchFamily="18" charset="0"/>
              </a:rPr>
              <a:t>1 </a:t>
            </a:r>
            <a:r>
              <a:rPr lang="es-MX" i="1" dirty="0" smtClean="0">
                <a:solidFill>
                  <a:srgbClr val="0000FF"/>
                </a:solidFill>
                <a:latin typeface="Times New Roman" panose="02020603050405020304" pitchFamily="18" charset="0"/>
                <a:cs typeface="Times New Roman" panose="02020603050405020304" pitchFamily="18" charset="0"/>
              </a:rPr>
              <a:t>= - 200</a:t>
            </a:r>
          </a:p>
          <a:p>
            <a:pPr>
              <a:lnSpc>
                <a:spcPct val="130000"/>
              </a:lnSpc>
            </a:pPr>
            <a:r>
              <a:rPr lang="pl-PL" i="1" dirty="0" smtClean="0">
                <a:solidFill>
                  <a:srgbClr val="0000FF"/>
                </a:solidFill>
                <a:latin typeface="Times New Roman" panose="02020603050405020304" pitchFamily="18" charset="0"/>
                <a:cs typeface="Times New Roman" panose="02020603050405020304" pitchFamily="18" charset="0"/>
              </a:rPr>
              <a:t>X</a:t>
            </a:r>
            <a:r>
              <a:rPr lang="pl-PL" sz="1200" i="1" dirty="0" smtClean="0">
                <a:solidFill>
                  <a:srgbClr val="0000FF"/>
                </a:solidFill>
                <a:latin typeface="Times New Roman" panose="02020603050405020304" pitchFamily="18" charset="0"/>
                <a:cs typeface="Times New Roman" panose="02020603050405020304" pitchFamily="18" charset="0"/>
              </a:rPr>
              <a:t>4 </a:t>
            </a:r>
            <a:r>
              <a:rPr lang="pl-PL" i="1" dirty="0">
                <a:solidFill>
                  <a:srgbClr val="0000FF"/>
                </a:solidFill>
                <a:latin typeface="Times New Roman" panose="02020603050405020304" pitchFamily="18" charset="0"/>
                <a:cs typeface="Times New Roman" panose="02020603050405020304" pitchFamily="18" charset="0"/>
              </a:rPr>
              <a:t>+ </a:t>
            </a:r>
            <a:r>
              <a:rPr lang="pl-PL" i="1" dirty="0" smtClean="0">
                <a:solidFill>
                  <a:srgbClr val="0000FF"/>
                </a:solidFill>
                <a:latin typeface="Times New Roman" panose="02020603050405020304" pitchFamily="18" charset="0"/>
                <a:cs typeface="Times New Roman" panose="02020603050405020304" pitchFamily="18" charset="0"/>
              </a:rPr>
              <a:t>1.003Z</a:t>
            </a:r>
            <a:r>
              <a:rPr lang="pl-PL" sz="1200" i="1" dirty="0" smtClean="0">
                <a:solidFill>
                  <a:srgbClr val="0000FF"/>
                </a:solidFill>
                <a:latin typeface="Times New Roman" panose="02020603050405020304" pitchFamily="18" charset="0"/>
                <a:cs typeface="Times New Roman" panose="02020603050405020304" pitchFamily="18" charset="0"/>
              </a:rPr>
              <a:t>3</a:t>
            </a:r>
            <a:r>
              <a:rPr lang="es-MX" sz="1200" i="1" dirty="0" smtClean="0">
                <a:solidFill>
                  <a:srgbClr val="0000FF"/>
                </a:solidFill>
                <a:latin typeface="Times New Roman" panose="02020603050405020304" pitchFamily="18" charset="0"/>
                <a:cs typeface="Times New Roman" panose="02020603050405020304" pitchFamily="18" charset="0"/>
              </a:rPr>
              <a:t> </a:t>
            </a:r>
            <a:r>
              <a:rPr lang="pl-PL" sz="1000" i="1" dirty="0">
                <a:solidFill>
                  <a:srgbClr val="0000FF"/>
                </a:solidFill>
                <a:latin typeface="Times New Roman" panose="02020603050405020304" pitchFamily="18" charset="0"/>
                <a:cs typeface="Times New Roman" panose="02020603050405020304" pitchFamily="18" charset="0"/>
              </a:rPr>
              <a:t> </a:t>
            </a:r>
            <a:r>
              <a:rPr lang="es-MX" sz="1200" i="1" dirty="0">
                <a:solidFill>
                  <a:srgbClr val="0000FF"/>
                </a:solidFill>
                <a:latin typeface="Times New Roman" panose="02020603050405020304" pitchFamily="18" charset="0"/>
                <a:cs typeface="Times New Roman" panose="02020603050405020304" pitchFamily="18" charset="0"/>
              </a:rPr>
              <a:t>- </a:t>
            </a:r>
            <a:r>
              <a:rPr lang="pl-PL" sz="1200" i="1" dirty="0">
                <a:solidFill>
                  <a:srgbClr val="0000FF"/>
                </a:solidFill>
                <a:latin typeface="Times New Roman" panose="02020603050405020304" pitchFamily="18" charset="0"/>
                <a:cs typeface="Times New Roman" panose="02020603050405020304" pitchFamily="18" charset="0"/>
              </a:rPr>
              <a:t>Z</a:t>
            </a:r>
            <a:r>
              <a:rPr lang="pl-PL" sz="1000" i="1" dirty="0">
                <a:solidFill>
                  <a:srgbClr val="0000FF"/>
                </a:solidFill>
                <a:latin typeface="Times New Roman" panose="02020603050405020304" pitchFamily="18" charset="0"/>
                <a:cs typeface="Times New Roman" panose="02020603050405020304" pitchFamily="18" charset="0"/>
              </a:rPr>
              <a:t>4 </a:t>
            </a:r>
            <a:r>
              <a:rPr lang="pl-PL" sz="1200" i="1" dirty="0" smtClean="0">
                <a:solidFill>
                  <a:srgbClr val="0000FF"/>
                </a:solidFill>
                <a:latin typeface="Times New Roman" panose="02020603050405020304" pitchFamily="18" charset="0"/>
                <a:cs typeface="Times New Roman" panose="02020603050405020304" pitchFamily="18" charset="0"/>
              </a:rPr>
              <a:t> </a:t>
            </a:r>
            <a:r>
              <a:rPr lang="es-MX" sz="1200" i="1" dirty="0" smtClean="0">
                <a:solidFill>
                  <a:srgbClr val="0000FF"/>
                </a:solidFill>
                <a:latin typeface="Times New Roman" panose="02020603050405020304" pitchFamily="18" charset="0"/>
                <a:cs typeface="Times New Roman" panose="02020603050405020304" pitchFamily="18" charset="0"/>
              </a:rPr>
              <a:t> </a:t>
            </a:r>
            <a:r>
              <a:rPr lang="es-MX" i="1" dirty="0" smtClean="0">
                <a:solidFill>
                  <a:srgbClr val="0000FF"/>
                </a:solidFill>
                <a:latin typeface="Times New Roman" panose="02020603050405020304" pitchFamily="18" charset="0"/>
                <a:cs typeface="Times New Roman" panose="02020603050405020304" pitchFamily="18" charset="0"/>
              </a:rPr>
              <a:t>- </a:t>
            </a:r>
            <a:r>
              <a:rPr lang="pl-PL" i="1" dirty="0" smtClean="0">
                <a:solidFill>
                  <a:srgbClr val="0000FF"/>
                </a:solidFill>
                <a:latin typeface="Times New Roman" panose="02020603050405020304" pitchFamily="18" charset="0"/>
                <a:cs typeface="Times New Roman" panose="02020603050405020304" pitchFamily="18" charset="0"/>
              </a:rPr>
              <a:t>1.01X</a:t>
            </a:r>
            <a:r>
              <a:rPr lang="pl-PL" sz="1200" i="1" dirty="0" smtClean="0">
                <a:solidFill>
                  <a:srgbClr val="0000FF"/>
                </a:solidFill>
                <a:latin typeface="Times New Roman" panose="02020603050405020304" pitchFamily="18" charset="0"/>
                <a:cs typeface="Times New Roman" panose="02020603050405020304" pitchFamily="18" charset="0"/>
              </a:rPr>
              <a:t>3 </a:t>
            </a:r>
            <a:r>
              <a:rPr lang="es-MX" i="1" dirty="0" smtClean="0">
                <a:solidFill>
                  <a:srgbClr val="0000FF"/>
                </a:solidFill>
                <a:latin typeface="Times New Roman" panose="02020603050405020304" pitchFamily="18" charset="0"/>
                <a:cs typeface="Times New Roman" panose="02020603050405020304" pitchFamily="18" charset="0"/>
              </a:rPr>
              <a:t>- </a:t>
            </a:r>
            <a:r>
              <a:rPr lang="pl-PL" i="1" dirty="0" smtClean="0">
                <a:solidFill>
                  <a:srgbClr val="0000FF"/>
                </a:solidFill>
                <a:latin typeface="Times New Roman" panose="02020603050405020304" pitchFamily="18" charset="0"/>
                <a:cs typeface="Times New Roman" panose="02020603050405020304" pitchFamily="18" charset="0"/>
              </a:rPr>
              <a:t>1.02Y</a:t>
            </a:r>
            <a:r>
              <a:rPr lang="pl-PL" sz="1200" i="1" dirty="0" smtClean="0">
                <a:solidFill>
                  <a:srgbClr val="0000FF"/>
                </a:solidFill>
                <a:latin typeface="Times New Roman" panose="02020603050405020304" pitchFamily="18" charset="0"/>
                <a:cs typeface="Times New Roman" panose="02020603050405020304" pitchFamily="18" charset="0"/>
              </a:rPr>
              <a:t>2 </a:t>
            </a:r>
            <a:r>
              <a:rPr lang="pl-PL" i="1" dirty="0" smtClean="0">
                <a:solidFill>
                  <a:srgbClr val="0000FF"/>
                </a:solidFill>
                <a:latin typeface="Times New Roman" panose="02020603050405020304" pitchFamily="18" charset="0"/>
                <a:cs typeface="Times New Roman" panose="02020603050405020304" pitchFamily="18" charset="0"/>
              </a:rPr>
              <a:t>= 200</a:t>
            </a:r>
          </a:p>
          <a:p>
            <a:pPr>
              <a:lnSpc>
                <a:spcPct val="130000"/>
              </a:lnSpc>
            </a:pPr>
            <a:r>
              <a:rPr lang="es-MX" i="1" dirty="0">
                <a:solidFill>
                  <a:srgbClr val="0000FF"/>
                </a:solidFill>
                <a:latin typeface="Times New Roman" panose="02020603050405020304" pitchFamily="18" charset="0"/>
                <a:cs typeface="Times New Roman" panose="02020603050405020304" pitchFamily="18" charset="0"/>
              </a:rPr>
              <a:t>1.003Z</a:t>
            </a:r>
            <a:r>
              <a:rPr lang="es-MX" sz="1200" i="1" dirty="0">
                <a:solidFill>
                  <a:srgbClr val="0000FF"/>
                </a:solidFill>
                <a:latin typeface="Times New Roman" panose="02020603050405020304" pitchFamily="18" charset="0"/>
                <a:cs typeface="Times New Roman" panose="02020603050405020304" pitchFamily="18" charset="0"/>
              </a:rPr>
              <a:t>4 </a:t>
            </a:r>
            <a:r>
              <a:rPr lang="es-MX" i="1" dirty="0" smtClean="0">
                <a:solidFill>
                  <a:srgbClr val="0000FF"/>
                </a:solidFill>
                <a:latin typeface="Times New Roman" panose="02020603050405020304" pitchFamily="18" charset="0"/>
                <a:cs typeface="Times New Roman" panose="02020603050405020304" pitchFamily="18" charset="0"/>
              </a:rPr>
              <a:t>- 1.01X</a:t>
            </a:r>
            <a:r>
              <a:rPr lang="es-MX" sz="1200" i="1" dirty="0" smtClean="0">
                <a:solidFill>
                  <a:srgbClr val="0000FF"/>
                </a:solidFill>
                <a:latin typeface="Times New Roman" panose="02020603050405020304" pitchFamily="18" charset="0"/>
                <a:cs typeface="Times New Roman" panose="02020603050405020304" pitchFamily="18" charset="0"/>
              </a:rPr>
              <a:t>4 </a:t>
            </a:r>
            <a:r>
              <a:rPr lang="es-MX" i="1" dirty="0" smtClean="0">
                <a:solidFill>
                  <a:srgbClr val="0000FF"/>
                </a:solidFill>
                <a:latin typeface="Times New Roman" panose="02020603050405020304" pitchFamily="18" charset="0"/>
                <a:cs typeface="Times New Roman" panose="02020603050405020304" pitchFamily="18" charset="0"/>
              </a:rPr>
              <a:t>- 1.02Y</a:t>
            </a:r>
            <a:r>
              <a:rPr lang="es-MX" sz="1200" i="1" dirty="0" smtClean="0">
                <a:solidFill>
                  <a:srgbClr val="0000FF"/>
                </a:solidFill>
                <a:latin typeface="Times New Roman" panose="02020603050405020304" pitchFamily="18" charset="0"/>
                <a:cs typeface="Times New Roman" panose="02020603050405020304" pitchFamily="18" charset="0"/>
              </a:rPr>
              <a:t>3 </a:t>
            </a:r>
            <a:r>
              <a:rPr lang="es-MX" i="1" dirty="0" smtClean="0">
                <a:solidFill>
                  <a:srgbClr val="0000FF"/>
                </a:solidFill>
                <a:latin typeface="Times New Roman" panose="02020603050405020304" pitchFamily="18" charset="0"/>
                <a:cs typeface="Times New Roman" panose="02020603050405020304" pitchFamily="18" charset="0"/>
              </a:rPr>
              <a:t>- </a:t>
            </a:r>
            <a:r>
              <a:rPr lang="es-MX" b="1" i="1" dirty="0" smtClean="0">
                <a:solidFill>
                  <a:srgbClr val="0000FF"/>
                </a:solidFill>
                <a:latin typeface="Times New Roman" panose="02020603050405020304" pitchFamily="18" charset="0"/>
                <a:cs typeface="Times New Roman" panose="02020603050405020304" pitchFamily="18" charset="0"/>
              </a:rPr>
              <a:t>V</a:t>
            </a:r>
            <a:r>
              <a:rPr lang="es-MX" i="1" dirty="0" smtClean="0">
                <a:solidFill>
                  <a:srgbClr val="0000FF"/>
                </a:solidFill>
                <a:latin typeface="Times New Roman" panose="02020603050405020304" pitchFamily="18" charset="0"/>
                <a:cs typeface="Times New Roman" panose="02020603050405020304" pitchFamily="18" charset="0"/>
              </a:rPr>
              <a:t> + = - 300</a:t>
            </a:r>
          </a:p>
          <a:p>
            <a:pPr>
              <a:lnSpc>
                <a:spcPct val="130000"/>
              </a:lnSpc>
            </a:pPr>
            <a:r>
              <a:rPr lang="nn-NO" i="1" dirty="0" smtClean="0">
                <a:solidFill>
                  <a:srgbClr val="0000FF"/>
                </a:solidFill>
                <a:latin typeface="Times New Roman" panose="02020603050405020304" pitchFamily="18" charset="0"/>
                <a:cs typeface="Times New Roman" panose="02020603050405020304" pitchFamily="18" charset="0"/>
              </a:rPr>
              <a:t>100 </a:t>
            </a:r>
            <a:r>
              <a:rPr lang="es-MX" i="1" dirty="0" smtClean="0">
                <a:solidFill>
                  <a:srgbClr val="0000FF"/>
                </a:solidFill>
                <a:latin typeface="Times New Roman" panose="02020603050405020304" pitchFamily="18" charset="0"/>
                <a:cs typeface="Times New Roman" panose="02020603050405020304" pitchFamily="18" charset="0"/>
              </a:rPr>
              <a:t>- </a:t>
            </a:r>
            <a:r>
              <a:rPr lang="nn-NO" i="1" dirty="0" smtClean="0">
                <a:solidFill>
                  <a:srgbClr val="0000FF"/>
                </a:solidFill>
                <a:latin typeface="Times New Roman" panose="02020603050405020304" pitchFamily="18" charset="0"/>
                <a:cs typeface="Times New Roman" panose="02020603050405020304" pitchFamily="18" charset="0"/>
              </a:rPr>
              <a:t>X</a:t>
            </a:r>
            <a:r>
              <a:rPr lang="nn-NO" sz="1200" i="1" dirty="0">
                <a:solidFill>
                  <a:srgbClr val="0000FF"/>
                </a:solidFill>
                <a:latin typeface="Times New Roman" panose="02020603050405020304" pitchFamily="18" charset="0"/>
                <a:cs typeface="Times New Roman" panose="02020603050405020304" pitchFamily="18" charset="0"/>
              </a:rPr>
              <a:t>i</a:t>
            </a:r>
            <a:r>
              <a:rPr lang="nn-NO" sz="1200" i="1" dirty="0" smtClean="0">
                <a:solidFill>
                  <a:srgbClr val="0000FF"/>
                </a:solidFill>
                <a:latin typeface="Times New Roman" panose="02020603050405020304" pitchFamily="18" charset="0"/>
                <a:cs typeface="Times New Roman" panose="02020603050405020304" pitchFamily="18" charset="0"/>
              </a:rPr>
              <a:t> </a:t>
            </a:r>
            <a:r>
              <a:rPr lang="nn-NO" i="1" dirty="0" smtClean="0">
                <a:solidFill>
                  <a:srgbClr val="0000FF"/>
                </a:solidFill>
                <a:latin typeface="Times New Roman" panose="02020603050405020304" pitchFamily="18" charset="0"/>
                <a:cs typeface="Times New Roman" panose="02020603050405020304" pitchFamily="18" charset="0"/>
              </a:rPr>
              <a:t> ≥ 0 (i = 1; . . . ; 4)</a:t>
            </a:r>
            <a:endParaRPr lang="es-MX" i="1" dirty="0">
              <a:latin typeface="Times New Roman" panose="02020603050405020304" pitchFamily="18" charset="0"/>
              <a:cs typeface="Times New Roman" panose="02020603050405020304" pitchFamily="18" charset="0"/>
            </a:endParaRPr>
          </a:p>
        </p:txBody>
      </p:sp>
      <p:sp>
        <p:nvSpPr>
          <p:cNvPr id="51" name="Rectangle 50"/>
          <p:cNvSpPr/>
          <p:nvPr/>
        </p:nvSpPr>
        <p:spPr>
          <a:xfrm>
            <a:off x="5936767" y="4411833"/>
            <a:ext cx="2259254" cy="1532727"/>
          </a:xfrm>
          <a:prstGeom prst="rect">
            <a:avLst/>
          </a:prstGeom>
        </p:spPr>
        <p:txBody>
          <a:bodyPr>
            <a:spAutoFit/>
          </a:bodyPr>
          <a:lstStyle/>
          <a:p>
            <a:pPr>
              <a:lnSpc>
                <a:spcPct val="130000"/>
              </a:lnSpc>
            </a:pPr>
            <a:r>
              <a:rPr lang="nn-NO" i="1" dirty="0">
                <a:solidFill>
                  <a:srgbClr val="0000FF"/>
                </a:solidFill>
                <a:latin typeface="Times New Roman" panose="02020603050405020304" pitchFamily="18" charset="0"/>
                <a:cs typeface="Times New Roman" panose="02020603050405020304" pitchFamily="18" charset="0"/>
              </a:rPr>
              <a:t>Xi  ≥ 0 (i = 1, . . . , 4)</a:t>
            </a:r>
          </a:p>
          <a:p>
            <a:pPr>
              <a:lnSpc>
                <a:spcPct val="130000"/>
              </a:lnSpc>
            </a:pPr>
            <a:r>
              <a:rPr lang="nn-NO" i="1" dirty="0">
                <a:solidFill>
                  <a:srgbClr val="0000FF"/>
                </a:solidFill>
                <a:latin typeface="Times New Roman" panose="02020603050405020304" pitchFamily="18" charset="0"/>
                <a:cs typeface="Times New Roman" panose="02020603050405020304" pitchFamily="18" charset="0"/>
              </a:rPr>
              <a:t>Yi  ≥ 0 (i = 1, . . . , 3)</a:t>
            </a:r>
            <a:endParaRPr lang="es-MX" i="1" dirty="0">
              <a:solidFill>
                <a:srgbClr val="0000FF"/>
              </a:solidFill>
              <a:latin typeface="Times New Roman" panose="02020603050405020304" pitchFamily="18" charset="0"/>
              <a:cs typeface="Times New Roman" panose="02020603050405020304" pitchFamily="18" charset="0"/>
            </a:endParaRPr>
          </a:p>
          <a:p>
            <a:pPr>
              <a:lnSpc>
                <a:spcPct val="130000"/>
              </a:lnSpc>
            </a:pPr>
            <a:r>
              <a:rPr lang="nn-NO" i="1" dirty="0">
                <a:solidFill>
                  <a:srgbClr val="0000FF"/>
                </a:solidFill>
                <a:latin typeface="Times New Roman" panose="02020603050405020304" pitchFamily="18" charset="0"/>
                <a:cs typeface="Times New Roman" panose="02020603050405020304" pitchFamily="18" charset="0"/>
              </a:rPr>
              <a:t>Zi  ≥ 0 (i = 1, . . . , 4)</a:t>
            </a:r>
            <a:endParaRPr lang="es-MX" i="1" dirty="0">
              <a:solidFill>
                <a:srgbClr val="0000FF"/>
              </a:solidFill>
              <a:latin typeface="Times New Roman" panose="02020603050405020304" pitchFamily="18" charset="0"/>
              <a:cs typeface="Times New Roman" panose="02020603050405020304" pitchFamily="18" charset="0"/>
            </a:endParaRPr>
          </a:p>
          <a:p>
            <a:pPr>
              <a:lnSpc>
                <a:spcPct val="130000"/>
              </a:lnSpc>
            </a:pPr>
            <a:r>
              <a:rPr lang="nn-NO" i="1" dirty="0">
                <a:solidFill>
                  <a:srgbClr val="0000FF"/>
                </a:solidFill>
                <a:latin typeface="Times New Roman" panose="02020603050405020304" pitchFamily="18" charset="0"/>
                <a:cs typeface="Times New Roman" panose="02020603050405020304" pitchFamily="18" charset="0"/>
              </a:rPr>
              <a:t>V  ≥ 0</a:t>
            </a:r>
            <a:endParaRPr lang="es-MX" i="1" dirty="0">
              <a:solidFill>
                <a:srgbClr val="0000FF"/>
              </a:solidFill>
              <a:latin typeface="Times New Roman" panose="02020603050405020304" pitchFamily="18" charset="0"/>
              <a:cs typeface="Times New Roman" panose="02020603050405020304" pitchFamily="18" charset="0"/>
            </a:endParaRPr>
          </a:p>
        </p:txBody>
      </p:sp>
      <p:pic>
        <p:nvPicPr>
          <p:cNvPr id="5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69395" y="895997"/>
            <a:ext cx="609600" cy="609600"/>
          </a:xfrm>
          <a:prstGeom prst="rect">
            <a:avLst/>
          </a:prstGeom>
        </p:spPr>
      </p:pic>
    </p:spTree>
    <p:extLst>
      <p:ext uri="{BB962C8B-B14F-4D97-AF65-F5344CB8AC3E}">
        <p14:creationId xmlns:p14="http://schemas.microsoft.com/office/powerpoint/2010/main" val="6207755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68" fill="hold"/>
                                        <p:tgtEl>
                                          <p:spTgt spid="52"/>
                                        </p:tgtEl>
                                      </p:cBhvr>
                                    </p:cmd>
                                  </p:childTnLst>
                                </p:cTn>
                              </p:par>
                            </p:childTnLst>
                          </p:cTn>
                        </p:par>
                      </p:childTnLst>
                    </p:cTn>
                  </p:par>
                </p:childTnLst>
              </p:cTn>
              <p:nextCondLst>
                <p:cond evt="onClick" delay="0">
                  <p:tgtEl>
                    <p:spTgt spid="52"/>
                  </p:tgtEl>
                </p:cond>
              </p:nextCondLst>
            </p:seq>
            <p:audio>
              <p:cMediaNode vol="80000">
                <p:cTn id="7" fill="hold" display="0">
                  <p:stCondLst>
                    <p:cond delay="indefinite"/>
                  </p:stCondLst>
                  <p:endCondLst>
                    <p:cond evt="onStopAudio" delay="0">
                      <p:tgtEl>
                        <p:sldTgt/>
                      </p:tgtEl>
                    </p:cond>
                  </p:endCondLst>
                </p:cTn>
                <p:tgtEl>
                  <p:spTgt spid="5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Linear </a:t>
            </a:r>
            <a:r>
              <a:rPr lang="es-MX" dirty="0" err="1" smtClean="0"/>
              <a:t>programming</a:t>
            </a:r>
            <a:endParaRPr lang="es-MX" dirty="0"/>
          </a:p>
        </p:txBody>
      </p:sp>
      <p:sp>
        <p:nvSpPr>
          <p:cNvPr id="3" name="Content Placeholder 2"/>
          <p:cNvSpPr>
            <a:spLocks noGrp="1"/>
          </p:cNvSpPr>
          <p:nvPr>
            <p:ph sz="quarter" idx="10"/>
          </p:nvPr>
        </p:nvSpPr>
        <p:spPr/>
        <p:txBody>
          <a:bodyPr>
            <a:normAutofit/>
          </a:bodyPr>
          <a:lstStyle/>
          <a:p>
            <a:r>
              <a:rPr lang="en-US" sz="2400" dirty="0" smtClean="0"/>
              <a:t>It </a:t>
            </a:r>
            <a:r>
              <a:rPr lang="en-US" sz="2400" dirty="0"/>
              <a:t>is an optimization method applicable for the solution of optimization problem where objective function and the constraints are </a:t>
            </a:r>
            <a:r>
              <a:rPr lang="en-US" sz="2400" dirty="0" smtClean="0"/>
              <a:t>linear</a:t>
            </a:r>
          </a:p>
          <a:p>
            <a:r>
              <a:rPr lang="en-US" sz="2400" dirty="0" smtClean="0"/>
              <a:t>It </a:t>
            </a:r>
            <a:r>
              <a:rPr lang="en-US" sz="2400" dirty="0"/>
              <a:t>was first applied in 1930 by economist, mainly in solving resource allocation </a:t>
            </a:r>
            <a:r>
              <a:rPr lang="en-US" sz="2400" dirty="0" smtClean="0"/>
              <a:t>problem.</a:t>
            </a:r>
          </a:p>
          <a:p>
            <a:r>
              <a:rPr lang="en-US" sz="2400" dirty="0" smtClean="0"/>
              <a:t>During </a:t>
            </a:r>
            <a:r>
              <a:rPr lang="en-US" sz="2400" dirty="0"/>
              <a:t>World War II, the US Air force sought more effective procedure for allocation of </a:t>
            </a:r>
            <a:r>
              <a:rPr lang="en-US" sz="2400" dirty="0" smtClean="0"/>
              <a:t>resources.</a:t>
            </a:r>
          </a:p>
          <a:p>
            <a:r>
              <a:rPr lang="en-US" sz="2400" dirty="0" smtClean="0"/>
              <a:t>George </a:t>
            </a:r>
            <a:r>
              <a:rPr lang="en-US" sz="2400" dirty="0"/>
              <a:t>B. </a:t>
            </a:r>
            <a:r>
              <a:rPr lang="en-US" sz="2400" dirty="0" err="1"/>
              <a:t>Dantzig</a:t>
            </a:r>
            <a:r>
              <a:rPr lang="en-US" sz="2400" dirty="0"/>
              <a:t>, a member of the US Air Force formulate general linear problem for solving the resources allocation problem. </a:t>
            </a:r>
            <a:endParaRPr lang="en-US" sz="2400" dirty="0" smtClean="0"/>
          </a:p>
          <a:p>
            <a:r>
              <a:rPr lang="en-US" sz="2400" dirty="0" smtClean="0"/>
              <a:t>The </a:t>
            </a:r>
            <a:r>
              <a:rPr lang="en-US" sz="2400" dirty="0"/>
              <a:t>devised method is known as </a:t>
            </a:r>
            <a:r>
              <a:rPr lang="en-US" sz="2400" b="1" i="1" dirty="0"/>
              <a:t>Simplex </a:t>
            </a:r>
            <a:r>
              <a:rPr lang="en-US" sz="2400" b="1" i="1" dirty="0" smtClean="0"/>
              <a:t>method</a:t>
            </a:r>
            <a:r>
              <a:rPr lang="en-US" sz="2400" dirty="0" smtClean="0"/>
              <a:t>.</a:t>
            </a:r>
            <a:endParaRPr lang="es-MX" sz="2400" dirty="0"/>
          </a:p>
        </p:txBody>
      </p:sp>
    </p:spTree>
    <p:extLst>
      <p:ext uri="{BB962C8B-B14F-4D97-AF65-F5344CB8AC3E}">
        <p14:creationId xmlns:p14="http://schemas.microsoft.com/office/powerpoint/2010/main" val="6204206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Standard </a:t>
            </a:r>
            <a:r>
              <a:rPr lang="es-MX" dirty="0" err="1" smtClean="0"/>
              <a:t>form</a:t>
            </a:r>
            <a:r>
              <a:rPr lang="es-MX" dirty="0" smtClean="0"/>
              <a:t> of a Linear </a:t>
            </a:r>
            <a:r>
              <a:rPr lang="es-MX" dirty="0" err="1" smtClean="0"/>
              <a:t>Problem</a:t>
            </a:r>
            <a:r>
              <a:rPr lang="es-MX" dirty="0" smtClean="0"/>
              <a:t> (LP)</a:t>
            </a:r>
            <a:endParaRPr lang="es-MX" dirty="0"/>
          </a:p>
        </p:txBody>
      </p:sp>
      <p:sp>
        <p:nvSpPr>
          <p:cNvPr id="3" name="Content Placeholder 2"/>
          <p:cNvSpPr>
            <a:spLocks noGrp="1"/>
          </p:cNvSpPr>
          <p:nvPr>
            <p:ph sz="quarter" idx="10"/>
          </p:nvPr>
        </p:nvSpPr>
        <p:spPr/>
        <p:txBody>
          <a:bodyPr/>
          <a:lstStyle/>
          <a:p>
            <a:r>
              <a:rPr lang="es-MX" dirty="0" err="1" smtClean="0"/>
              <a:t>Minimize</a:t>
            </a:r>
            <a:endParaRPr lang="es-MX" dirty="0" smtClean="0"/>
          </a:p>
          <a:p>
            <a:endParaRPr lang="es-MX" dirty="0"/>
          </a:p>
          <a:p>
            <a:r>
              <a:rPr lang="es-MX" dirty="0" err="1" smtClean="0"/>
              <a:t>Subject</a:t>
            </a:r>
            <a:r>
              <a:rPr lang="es-MX" dirty="0" smtClean="0"/>
              <a:t> </a:t>
            </a:r>
            <a:r>
              <a:rPr lang="es-MX" dirty="0" smtClean="0"/>
              <a:t>to.</a:t>
            </a:r>
            <a:endParaRPr lang="es-MX" dirty="0"/>
          </a:p>
        </p:txBody>
      </p:sp>
      <p:pic>
        <p:nvPicPr>
          <p:cNvPr id="5" name="Picture 4"/>
          <p:cNvPicPr>
            <a:picLocks noChangeAspect="1"/>
          </p:cNvPicPr>
          <p:nvPr/>
        </p:nvPicPr>
        <p:blipFill>
          <a:blip r:embed="rId2"/>
          <a:stretch>
            <a:fillRect/>
          </a:stretch>
        </p:blipFill>
        <p:spPr>
          <a:xfrm>
            <a:off x="2647665" y="2449118"/>
            <a:ext cx="5303478" cy="3838044"/>
          </a:xfrm>
          <a:prstGeom prst="rect">
            <a:avLst/>
          </a:prstGeom>
        </p:spPr>
      </p:pic>
    </p:spTree>
    <p:extLst>
      <p:ext uri="{BB962C8B-B14F-4D97-AF65-F5344CB8AC3E}">
        <p14:creationId xmlns:p14="http://schemas.microsoft.com/office/powerpoint/2010/main" val="1718203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Standard </a:t>
            </a:r>
            <a:r>
              <a:rPr lang="es-MX" dirty="0" err="1" smtClean="0"/>
              <a:t>form</a:t>
            </a:r>
            <a:r>
              <a:rPr lang="es-MX" dirty="0" smtClean="0"/>
              <a:t> of a Linear </a:t>
            </a:r>
            <a:r>
              <a:rPr lang="es-MX" dirty="0" err="1" smtClean="0"/>
              <a:t>Problem</a:t>
            </a:r>
            <a:r>
              <a:rPr lang="es-MX" dirty="0" smtClean="0"/>
              <a:t> (LP)</a:t>
            </a:r>
            <a:endParaRPr lang="es-MX" dirty="0"/>
          </a:p>
        </p:txBody>
      </p:sp>
      <p:sp>
        <p:nvSpPr>
          <p:cNvPr id="3" name="Content Placeholder 2"/>
          <p:cNvSpPr>
            <a:spLocks noGrp="1"/>
          </p:cNvSpPr>
          <p:nvPr>
            <p:ph sz="quarter" idx="10"/>
          </p:nvPr>
        </p:nvSpPr>
        <p:spPr/>
        <p:txBody>
          <a:bodyPr/>
          <a:lstStyle/>
          <a:p>
            <a:r>
              <a:rPr lang="es-MX" dirty="0" err="1" smtClean="0"/>
              <a:t>Minimize</a:t>
            </a:r>
            <a:endParaRPr lang="es-MX" dirty="0" smtClean="0"/>
          </a:p>
          <a:p>
            <a:endParaRPr lang="es-MX" dirty="0"/>
          </a:p>
          <a:p>
            <a:r>
              <a:rPr lang="es-MX" dirty="0" err="1" smtClean="0"/>
              <a:t>Subject</a:t>
            </a:r>
            <a:r>
              <a:rPr lang="es-MX" dirty="0" smtClean="0"/>
              <a:t> </a:t>
            </a:r>
            <a:r>
              <a:rPr lang="es-MX" dirty="0" smtClean="0"/>
              <a:t>to.</a:t>
            </a:r>
            <a:endParaRPr lang="es-MX" dirty="0"/>
          </a:p>
        </p:txBody>
      </p:sp>
      <p:pic>
        <p:nvPicPr>
          <p:cNvPr id="4" name="Picture 3"/>
          <p:cNvPicPr>
            <a:picLocks noChangeAspect="1"/>
          </p:cNvPicPr>
          <p:nvPr/>
        </p:nvPicPr>
        <p:blipFill>
          <a:blip r:embed="rId2"/>
          <a:stretch>
            <a:fillRect/>
          </a:stretch>
        </p:blipFill>
        <p:spPr>
          <a:xfrm>
            <a:off x="2905245" y="2114834"/>
            <a:ext cx="8001134" cy="3771235"/>
          </a:xfrm>
          <a:prstGeom prst="rect">
            <a:avLst/>
          </a:prstGeom>
        </p:spPr>
      </p:pic>
    </p:spTree>
    <p:extLst>
      <p:ext uri="{BB962C8B-B14F-4D97-AF65-F5344CB8AC3E}">
        <p14:creationId xmlns:p14="http://schemas.microsoft.com/office/powerpoint/2010/main" val="2452812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Characteristics</a:t>
            </a:r>
            <a:r>
              <a:rPr lang="es-MX" dirty="0" smtClean="0"/>
              <a:t> of Linear </a:t>
            </a:r>
            <a:r>
              <a:rPr lang="es-MX" dirty="0" err="1" smtClean="0"/>
              <a:t>Problem</a:t>
            </a:r>
            <a:r>
              <a:rPr lang="es-MX" dirty="0" smtClean="0"/>
              <a:t> (LP)</a:t>
            </a:r>
            <a:endParaRPr lang="es-MX" dirty="0"/>
          </a:p>
        </p:txBody>
      </p:sp>
      <p:sp>
        <p:nvSpPr>
          <p:cNvPr id="3" name="Content Placeholder 2"/>
          <p:cNvSpPr>
            <a:spLocks noGrp="1"/>
          </p:cNvSpPr>
          <p:nvPr>
            <p:ph sz="quarter" idx="10"/>
          </p:nvPr>
        </p:nvSpPr>
        <p:spPr/>
        <p:txBody>
          <a:bodyPr/>
          <a:lstStyle/>
          <a:p>
            <a:pPr marL="514350" indent="-514350">
              <a:buFont typeface="+mj-lt"/>
              <a:buAutoNum type="arabicPeriod"/>
            </a:pPr>
            <a:r>
              <a:rPr lang="en-US" dirty="0" smtClean="0"/>
              <a:t>The </a:t>
            </a:r>
            <a:r>
              <a:rPr lang="en-US" dirty="0"/>
              <a:t>objective function is minimization </a:t>
            </a:r>
            <a:r>
              <a:rPr lang="en-US" dirty="0" smtClean="0"/>
              <a:t>type.</a:t>
            </a:r>
            <a:endParaRPr lang="en-US" dirty="0" smtClean="0"/>
          </a:p>
          <a:p>
            <a:pPr marL="971550" lvl="1" indent="-514350">
              <a:buFont typeface="+mj-lt"/>
              <a:buAutoNum type="arabicPeriod"/>
            </a:pPr>
            <a:r>
              <a:rPr lang="en-US" dirty="0" smtClean="0"/>
              <a:t>For maximization </a:t>
            </a:r>
            <a:r>
              <a:rPr lang="en-US" dirty="0" smtClean="0"/>
              <a:t>problem.</a:t>
            </a:r>
            <a:endParaRPr lang="en-US" dirty="0" smtClean="0"/>
          </a:p>
          <a:p>
            <a:pPr marL="971550" lvl="1" indent="-514350">
              <a:buFont typeface="+mj-lt"/>
              <a:buAutoNum type="arabicPeriod"/>
            </a:pPr>
            <a:endParaRPr lang="en-US" sz="1050" dirty="0" smtClean="0"/>
          </a:p>
          <a:p>
            <a:pPr marL="971550" lvl="1" indent="-514350">
              <a:buFont typeface="+mj-lt"/>
              <a:buAutoNum type="arabicPeriod"/>
            </a:pPr>
            <a:endParaRPr lang="en-US" sz="1050" dirty="0"/>
          </a:p>
          <a:p>
            <a:pPr marL="971550" lvl="1" indent="-514350">
              <a:buFont typeface="+mj-lt"/>
              <a:buAutoNum type="arabicPeriod"/>
            </a:pPr>
            <a:endParaRPr lang="en-US" sz="1050" dirty="0" smtClean="0"/>
          </a:p>
          <a:p>
            <a:pPr marL="971550" lvl="1" indent="-514350">
              <a:buFont typeface="+mj-lt"/>
              <a:buAutoNum type="arabicPeriod"/>
            </a:pPr>
            <a:endParaRPr lang="en-US" sz="1050" dirty="0"/>
          </a:p>
          <a:p>
            <a:pPr marL="971550" lvl="1" indent="-514350">
              <a:buFont typeface="+mj-lt"/>
              <a:buAutoNum type="arabicPeriod"/>
            </a:pPr>
            <a:endParaRPr lang="en-US" sz="1050" dirty="0" smtClean="0"/>
          </a:p>
          <a:p>
            <a:pPr marL="971550" lvl="1" indent="-514350">
              <a:buFont typeface="+mj-lt"/>
              <a:buAutoNum type="arabicPeriod"/>
            </a:pPr>
            <a:r>
              <a:rPr lang="en-US" dirty="0" smtClean="0"/>
              <a:t>Equivalent </a:t>
            </a:r>
            <a:r>
              <a:rPr lang="en-US" dirty="0" smtClean="0"/>
              <a:t>to.</a:t>
            </a:r>
            <a:endParaRPr lang="en-US" dirty="0" smtClean="0"/>
          </a:p>
          <a:p>
            <a:pPr marL="457200" lvl="1" indent="0">
              <a:buNone/>
            </a:pPr>
            <a:endParaRPr lang="en-US" dirty="0" smtClean="0"/>
          </a:p>
          <a:p>
            <a:pPr marL="457200" lvl="1" indent="0">
              <a:buNone/>
            </a:pPr>
            <a:endParaRPr lang="en-US" dirty="0" smtClean="0"/>
          </a:p>
          <a:p>
            <a:pPr marL="514350" indent="-514350">
              <a:buFont typeface="+mj-lt"/>
              <a:buAutoNum type="arabicPeriod"/>
            </a:pPr>
            <a:r>
              <a:rPr lang="en-US" dirty="0" smtClean="0"/>
              <a:t>All </a:t>
            </a:r>
            <a:r>
              <a:rPr lang="en-US" dirty="0"/>
              <a:t>constraints are equality </a:t>
            </a:r>
            <a:r>
              <a:rPr lang="en-US" dirty="0" smtClean="0"/>
              <a:t>type</a:t>
            </a:r>
          </a:p>
          <a:p>
            <a:pPr marL="514350" indent="-514350">
              <a:buFont typeface="+mj-lt"/>
              <a:buAutoNum type="arabicPeriod"/>
            </a:pPr>
            <a:r>
              <a:rPr lang="en-US" dirty="0" smtClean="0"/>
              <a:t>All </a:t>
            </a:r>
            <a:r>
              <a:rPr lang="en-US" dirty="0"/>
              <a:t>the decision variables are non-negative</a:t>
            </a:r>
            <a:endParaRPr lang="es-MX" dirty="0"/>
          </a:p>
        </p:txBody>
      </p:sp>
      <p:pic>
        <p:nvPicPr>
          <p:cNvPr id="8" name="Picture 7"/>
          <p:cNvPicPr>
            <a:picLocks noChangeAspect="1"/>
          </p:cNvPicPr>
          <p:nvPr/>
        </p:nvPicPr>
        <p:blipFill>
          <a:blip r:embed="rId2"/>
          <a:stretch>
            <a:fillRect/>
          </a:stretch>
        </p:blipFill>
        <p:spPr>
          <a:xfrm>
            <a:off x="3397253" y="3060006"/>
            <a:ext cx="6472393" cy="474168"/>
          </a:xfrm>
          <a:prstGeom prst="rect">
            <a:avLst/>
          </a:prstGeom>
        </p:spPr>
      </p:pic>
      <p:pic>
        <p:nvPicPr>
          <p:cNvPr id="9" name="Picture 8"/>
          <p:cNvPicPr>
            <a:picLocks noChangeAspect="1"/>
          </p:cNvPicPr>
          <p:nvPr/>
        </p:nvPicPr>
        <p:blipFill>
          <a:blip r:embed="rId3"/>
          <a:stretch>
            <a:fillRect/>
          </a:stretch>
        </p:blipFill>
        <p:spPr>
          <a:xfrm>
            <a:off x="3397253" y="4421875"/>
            <a:ext cx="6697505" cy="476691"/>
          </a:xfrm>
          <a:prstGeom prst="rect">
            <a:avLst/>
          </a:prstGeom>
        </p:spPr>
      </p:pic>
    </p:spTree>
    <p:extLst>
      <p:ext uri="{BB962C8B-B14F-4D97-AF65-F5344CB8AC3E}">
        <p14:creationId xmlns:p14="http://schemas.microsoft.com/office/powerpoint/2010/main" val="3714066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56" y="228366"/>
            <a:ext cx="10771097" cy="1325563"/>
          </a:xfrm>
        </p:spPr>
        <p:txBody>
          <a:bodyPr/>
          <a:lstStyle/>
          <a:p>
            <a:r>
              <a:rPr lang="es-MX" dirty="0" err="1"/>
              <a:t>Characteristics</a:t>
            </a:r>
            <a:r>
              <a:rPr lang="es-MX" dirty="0"/>
              <a:t> of Linear </a:t>
            </a:r>
            <a:r>
              <a:rPr lang="es-MX" dirty="0" err="1"/>
              <a:t>Problem</a:t>
            </a:r>
            <a:r>
              <a:rPr lang="es-MX" dirty="0"/>
              <a:t> (LP)</a:t>
            </a:r>
          </a:p>
        </p:txBody>
      </p:sp>
      <p:sp>
        <p:nvSpPr>
          <p:cNvPr id="3" name="Content Placeholder 2"/>
          <p:cNvSpPr>
            <a:spLocks noGrp="1"/>
          </p:cNvSpPr>
          <p:nvPr>
            <p:ph sz="quarter" idx="10"/>
          </p:nvPr>
        </p:nvSpPr>
        <p:spPr>
          <a:xfrm>
            <a:off x="701399" y="1650804"/>
            <a:ext cx="10771097" cy="1488175"/>
          </a:xfrm>
        </p:spPr>
        <p:txBody>
          <a:bodyPr>
            <a:normAutofit lnSpcReduction="10000"/>
          </a:bodyPr>
          <a:lstStyle/>
          <a:p>
            <a:pPr marL="514350" indent="-514350">
              <a:buFont typeface="+mj-lt"/>
              <a:buAutoNum type="arabicPeriod" startAt="2"/>
            </a:pPr>
            <a:r>
              <a:rPr lang="en-US" dirty="0"/>
              <a:t>All constraints are equality </a:t>
            </a:r>
            <a:r>
              <a:rPr lang="en-US" dirty="0" smtClean="0"/>
              <a:t>type.</a:t>
            </a:r>
            <a:endParaRPr lang="en-US" dirty="0" smtClean="0"/>
          </a:p>
          <a:p>
            <a:pPr marL="514350" indent="-514350">
              <a:buFont typeface="+mj-lt"/>
              <a:buAutoNum type="arabicPeriod" startAt="2"/>
            </a:pPr>
            <a:endParaRPr lang="en-US" dirty="0"/>
          </a:p>
          <a:p>
            <a:pPr marL="0" indent="0">
              <a:buNone/>
            </a:pPr>
            <a:r>
              <a:rPr lang="es-MX" dirty="0" smtClean="0"/>
              <a:t>		</a:t>
            </a:r>
            <a:endParaRPr lang="es-MX" dirty="0"/>
          </a:p>
        </p:txBody>
      </p:sp>
      <p:sp>
        <p:nvSpPr>
          <p:cNvPr id="5" name="Content Placeholder 2"/>
          <p:cNvSpPr txBox="1">
            <a:spLocks/>
          </p:cNvSpPr>
          <p:nvPr/>
        </p:nvSpPr>
        <p:spPr>
          <a:xfrm>
            <a:off x="671042" y="2912367"/>
            <a:ext cx="4255800" cy="3133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173144"/>
              </a:buClr>
              <a:buFont typeface="Wingdings" panose="05000000000000000000" pitchFamily="2" charset="2"/>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Clr>
                <a:srgbClr val="973674"/>
              </a:buClr>
              <a:buFont typeface="Wingdings" panose="05000000000000000000" pitchFamily="2" charset="2"/>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Clr>
                <a:srgbClr val="973674"/>
              </a:buClr>
              <a:buFont typeface="Wingdings" panose="05000000000000000000" pitchFamily="2" charset="2"/>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If it is less than </a:t>
            </a:r>
            <a:r>
              <a:rPr lang="en-US" dirty="0" smtClean="0"/>
              <a:t>type.</a:t>
            </a:r>
            <a:endParaRPr lang="en-US" dirty="0" smtClean="0"/>
          </a:p>
          <a:p>
            <a:endParaRPr lang="en-US" dirty="0"/>
          </a:p>
          <a:p>
            <a:endParaRPr lang="en-US" dirty="0" smtClean="0"/>
          </a:p>
          <a:p>
            <a:r>
              <a:rPr lang="en-US" dirty="0" smtClean="0"/>
              <a:t>It can be converted </a:t>
            </a:r>
            <a:r>
              <a:rPr lang="en-US" dirty="0" smtClean="0"/>
              <a:t>to.</a:t>
            </a:r>
            <a:endParaRPr lang="en-US" dirty="0" smtClean="0"/>
          </a:p>
          <a:p>
            <a:pPr marL="514350" indent="-514350">
              <a:buFont typeface="+mj-lt"/>
              <a:buAutoNum type="arabicPeriod" startAt="2"/>
            </a:pPr>
            <a:endParaRPr lang="en-US" dirty="0" smtClean="0"/>
          </a:p>
          <a:p>
            <a:pPr marL="0" indent="0">
              <a:buFont typeface="Wingdings" panose="05000000000000000000" pitchFamily="2" charset="2"/>
              <a:buNone/>
            </a:pPr>
            <a:r>
              <a:rPr lang="es-MX" dirty="0" smtClean="0"/>
              <a:t>		</a:t>
            </a:r>
            <a:endParaRPr lang="es-MX" dirty="0"/>
          </a:p>
        </p:txBody>
      </p:sp>
      <p:sp>
        <p:nvSpPr>
          <p:cNvPr id="7" name="Content Placeholder 2"/>
          <p:cNvSpPr txBox="1">
            <a:spLocks/>
          </p:cNvSpPr>
          <p:nvPr/>
        </p:nvSpPr>
        <p:spPr>
          <a:xfrm>
            <a:off x="6296194" y="2912366"/>
            <a:ext cx="4255800" cy="3133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173144"/>
              </a:buClr>
              <a:buFont typeface="Wingdings" panose="05000000000000000000" pitchFamily="2" charset="2"/>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Clr>
                <a:srgbClr val="973674"/>
              </a:buClr>
              <a:buFont typeface="Wingdings" panose="05000000000000000000" pitchFamily="2" charset="2"/>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Clr>
                <a:srgbClr val="973674"/>
              </a:buClr>
              <a:buFont typeface="Wingdings" panose="05000000000000000000" pitchFamily="2" charset="2"/>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Clr>
                <a:srgbClr val="973674"/>
              </a:buClr>
              <a:buFont typeface="Wingdings" panose="05000000000000000000" pitchFamily="2" charset="2"/>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If it is greater than </a:t>
            </a:r>
            <a:r>
              <a:rPr lang="en-US" dirty="0" smtClean="0"/>
              <a:t>type.</a:t>
            </a:r>
            <a:endParaRPr lang="en-US" dirty="0" smtClean="0"/>
          </a:p>
          <a:p>
            <a:endParaRPr lang="en-US" dirty="0"/>
          </a:p>
          <a:p>
            <a:endParaRPr lang="en-US" dirty="0" smtClean="0"/>
          </a:p>
          <a:p>
            <a:r>
              <a:rPr lang="en-US" dirty="0" smtClean="0"/>
              <a:t>It can be converted </a:t>
            </a:r>
            <a:r>
              <a:rPr lang="en-US" dirty="0" smtClean="0"/>
              <a:t>to.</a:t>
            </a:r>
            <a:endParaRPr lang="en-US" dirty="0" smtClean="0"/>
          </a:p>
          <a:p>
            <a:pPr marL="514350" indent="-514350">
              <a:buFont typeface="+mj-lt"/>
              <a:buAutoNum type="arabicPeriod" startAt="2"/>
            </a:pPr>
            <a:endParaRPr lang="en-US" dirty="0" smtClean="0"/>
          </a:p>
          <a:p>
            <a:pPr marL="0" indent="0">
              <a:buFont typeface="Wingdings" panose="05000000000000000000" pitchFamily="2" charset="2"/>
              <a:buNone/>
            </a:pPr>
            <a:r>
              <a:rPr lang="es-MX" dirty="0" smtClean="0"/>
              <a:t>		</a:t>
            </a:r>
            <a:endParaRPr lang="es-MX" dirty="0"/>
          </a:p>
        </p:txBody>
      </p:sp>
      <p:pic>
        <p:nvPicPr>
          <p:cNvPr id="8" name="Picture 7"/>
          <p:cNvPicPr>
            <a:picLocks noChangeAspect="1"/>
          </p:cNvPicPr>
          <p:nvPr/>
        </p:nvPicPr>
        <p:blipFill>
          <a:blip r:embed="rId2"/>
          <a:stretch>
            <a:fillRect/>
          </a:stretch>
        </p:blipFill>
        <p:spPr>
          <a:xfrm>
            <a:off x="2474038" y="2059668"/>
            <a:ext cx="6406484" cy="670446"/>
          </a:xfrm>
          <a:prstGeom prst="rect">
            <a:avLst/>
          </a:prstGeom>
        </p:spPr>
      </p:pic>
      <p:pic>
        <p:nvPicPr>
          <p:cNvPr id="9" name="Picture 8"/>
          <p:cNvPicPr>
            <a:picLocks noChangeAspect="1"/>
          </p:cNvPicPr>
          <p:nvPr/>
        </p:nvPicPr>
        <p:blipFill>
          <a:blip r:embed="rId3"/>
          <a:stretch>
            <a:fillRect/>
          </a:stretch>
        </p:blipFill>
        <p:spPr>
          <a:xfrm>
            <a:off x="701399" y="3657025"/>
            <a:ext cx="4241080" cy="443834"/>
          </a:xfrm>
          <a:prstGeom prst="rect">
            <a:avLst/>
          </a:prstGeom>
        </p:spPr>
      </p:pic>
      <p:pic>
        <p:nvPicPr>
          <p:cNvPr id="11" name="Picture 10"/>
          <p:cNvPicPr>
            <a:picLocks noChangeAspect="1"/>
          </p:cNvPicPr>
          <p:nvPr/>
        </p:nvPicPr>
        <p:blipFill>
          <a:blip r:embed="rId4"/>
          <a:stretch>
            <a:fillRect/>
          </a:stretch>
        </p:blipFill>
        <p:spPr>
          <a:xfrm>
            <a:off x="701399" y="5124620"/>
            <a:ext cx="5284488" cy="475604"/>
          </a:xfrm>
          <a:prstGeom prst="rect">
            <a:avLst/>
          </a:prstGeom>
        </p:spPr>
      </p:pic>
      <p:pic>
        <p:nvPicPr>
          <p:cNvPr id="13" name="Picture 12"/>
          <p:cNvPicPr>
            <a:picLocks noChangeAspect="1"/>
          </p:cNvPicPr>
          <p:nvPr/>
        </p:nvPicPr>
        <p:blipFill>
          <a:blip r:embed="rId5"/>
          <a:stretch>
            <a:fillRect/>
          </a:stretch>
        </p:blipFill>
        <p:spPr>
          <a:xfrm>
            <a:off x="6621230" y="3547843"/>
            <a:ext cx="4241071" cy="443833"/>
          </a:xfrm>
          <a:prstGeom prst="rect">
            <a:avLst/>
          </a:prstGeom>
        </p:spPr>
      </p:pic>
      <p:pic>
        <p:nvPicPr>
          <p:cNvPr id="14" name="Picture 13"/>
          <p:cNvPicPr>
            <a:picLocks noChangeAspect="1"/>
          </p:cNvPicPr>
          <p:nvPr/>
        </p:nvPicPr>
        <p:blipFill>
          <a:blip r:embed="rId6"/>
          <a:stretch>
            <a:fillRect/>
          </a:stretch>
        </p:blipFill>
        <p:spPr>
          <a:xfrm>
            <a:off x="6621229" y="5097994"/>
            <a:ext cx="5184083" cy="466567"/>
          </a:xfrm>
          <a:prstGeom prst="rect">
            <a:avLst/>
          </a:prstGeom>
        </p:spPr>
      </p:pic>
      <p:sp>
        <p:nvSpPr>
          <p:cNvPr id="16" name="Rectangle 15"/>
          <p:cNvSpPr/>
          <p:nvPr/>
        </p:nvSpPr>
        <p:spPr>
          <a:xfrm>
            <a:off x="10521637" y="5097994"/>
            <a:ext cx="737766" cy="502230"/>
          </a:xfrm>
          <a:prstGeom prst="rect">
            <a:avLst/>
          </a:prstGeom>
          <a:noFill/>
          <a:ln w="28575">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MX">
              <a:solidFill>
                <a:schemeClr val="dk1"/>
              </a:solidFill>
            </a:endParaRPr>
          </a:p>
        </p:txBody>
      </p:sp>
      <p:sp>
        <p:nvSpPr>
          <p:cNvPr id="17" name="Rectangle 16"/>
          <p:cNvSpPr/>
          <p:nvPr/>
        </p:nvSpPr>
        <p:spPr>
          <a:xfrm>
            <a:off x="4712876" y="5124620"/>
            <a:ext cx="737766" cy="502230"/>
          </a:xfrm>
          <a:prstGeom prst="rect">
            <a:avLst/>
          </a:prstGeom>
          <a:noFill/>
          <a:ln w="28575">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MX">
              <a:solidFill>
                <a:schemeClr val="dk1"/>
              </a:solidFill>
            </a:endParaRPr>
          </a:p>
        </p:txBody>
      </p:sp>
      <p:sp>
        <p:nvSpPr>
          <p:cNvPr id="18" name="Up Arrow 17"/>
          <p:cNvSpPr/>
          <p:nvPr/>
        </p:nvSpPr>
        <p:spPr>
          <a:xfrm>
            <a:off x="4706777" y="5697933"/>
            <a:ext cx="750438" cy="696036"/>
          </a:xfrm>
          <a:prstGeom prst="up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Up Arrow 18"/>
          <p:cNvSpPr/>
          <p:nvPr/>
        </p:nvSpPr>
        <p:spPr>
          <a:xfrm>
            <a:off x="10551994" y="5626850"/>
            <a:ext cx="750438" cy="696036"/>
          </a:xfrm>
          <a:prstGeom prst="up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TextBox 19"/>
          <p:cNvSpPr txBox="1"/>
          <p:nvPr/>
        </p:nvSpPr>
        <p:spPr>
          <a:xfrm>
            <a:off x="4285397" y="6373166"/>
            <a:ext cx="1815199" cy="369332"/>
          </a:xfrm>
          <a:prstGeom prst="rect">
            <a:avLst/>
          </a:prstGeom>
          <a:noFill/>
        </p:spPr>
        <p:txBody>
          <a:bodyPr wrap="square" rtlCol="0">
            <a:spAutoFit/>
          </a:bodyPr>
          <a:lstStyle/>
          <a:p>
            <a:r>
              <a:rPr lang="es-MX" b="1" dirty="0" smtClean="0"/>
              <a:t>SLACK VARIABLE</a:t>
            </a:r>
            <a:endParaRPr lang="es-MX" b="1" dirty="0"/>
          </a:p>
        </p:txBody>
      </p:sp>
      <p:sp>
        <p:nvSpPr>
          <p:cNvPr id="21" name="TextBox 20"/>
          <p:cNvSpPr txBox="1"/>
          <p:nvPr/>
        </p:nvSpPr>
        <p:spPr>
          <a:xfrm>
            <a:off x="9785445" y="6368510"/>
            <a:ext cx="2166085" cy="369332"/>
          </a:xfrm>
          <a:prstGeom prst="rect">
            <a:avLst/>
          </a:prstGeom>
          <a:noFill/>
        </p:spPr>
        <p:txBody>
          <a:bodyPr wrap="square" rtlCol="0">
            <a:spAutoFit/>
          </a:bodyPr>
          <a:lstStyle/>
          <a:p>
            <a:pPr algn="ctr"/>
            <a:r>
              <a:rPr lang="es-MX" b="1" dirty="0" smtClean="0">
                <a:solidFill>
                  <a:schemeClr val="accent4">
                    <a:lumMod val="60000"/>
                    <a:lumOff val="40000"/>
                  </a:schemeClr>
                </a:solidFill>
              </a:rPr>
              <a:t>SURPLUS VARIABLE</a:t>
            </a:r>
            <a:endParaRPr lang="es-MX" b="1" dirty="0">
              <a:solidFill>
                <a:schemeClr val="accent4">
                  <a:lumMod val="60000"/>
                  <a:lumOff val="40000"/>
                </a:schemeClr>
              </a:solidFill>
            </a:endParaRPr>
          </a:p>
        </p:txBody>
      </p:sp>
    </p:spTree>
    <p:extLst>
      <p:ext uri="{BB962C8B-B14F-4D97-AF65-F5344CB8AC3E}">
        <p14:creationId xmlns:p14="http://schemas.microsoft.com/office/powerpoint/2010/main" val="2634940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Characteristics</a:t>
            </a:r>
            <a:r>
              <a:rPr lang="es-MX" dirty="0"/>
              <a:t> of Linear </a:t>
            </a:r>
            <a:r>
              <a:rPr lang="es-MX" dirty="0" err="1"/>
              <a:t>Problem</a:t>
            </a:r>
            <a:r>
              <a:rPr lang="es-MX" dirty="0"/>
              <a:t> (LP)</a:t>
            </a:r>
          </a:p>
        </p:txBody>
      </p:sp>
      <p:sp>
        <p:nvSpPr>
          <p:cNvPr id="3" name="Content Placeholder 2"/>
          <p:cNvSpPr>
            <a:spLocks noGrp="1"/>
          </p:cNvSpPr>
          <p:nvPr>
            <p:ph sz="quarter" idx="10"/>
          </p:nvPr>
        </p:nvSpPr>
        <p:spPr/>
        <p:txBody>
          <a:bodyPr/>
          <a:lstStyle/>
          <a:p>
            <a:pPr marL="514350" indent="-514350">
              <a:buFont typeface="+mj-lt"/>
              <a:buAutoNum type="arabicPeriod"/>
            </a:pPr>
            <a:r>
              <a:rPr lang="en-US" dirty="0"/>
              <a:t>All the decision variables are </a:t>
            </a:r>
            <a:r>
              <a:rPr lang="en-US" dirty="0" smtClean="0"/>
              <a:t>non-negative</a:t>
            </a:r>
          </a:p>
          <a:p>
            <a:pPr marL="514350" indent="-514350">
              <a:buFont typeface="+mj-lt"/>
              <a:buAutoNum type="arabicPeriod"/>
            </a:pPr>
            <a:endParaRPr lang="en-US" dirty="0"/>
          </a:p>
          <a:p>
            <a:pPr marL="514350" indent="-514350">
              <a:buFont typeface="+mj-lt"/>
              <a:buAutoNum type="arabicPeriod"/>
            </a:pPr>
            <a:endParaRPr lang="en-US" dirty="0" smtClean="0"/>
          </a:p>
          <a:p>
            <a:pPr marL="0" indent="0">
              <a:buNone/>
            </a:pPr>
            <a:r>
              <a:rPr lang="en-US" dirty="0" smtClean="0"/>
              <a:t>Is any variable </a:t>
            </a:r>
            <a:r>
              <a:rPr lang="en-US" i="1" dirty="0" err="1" smtClean="0">
                <a:latin typeface="Times New Roman" panose="02020603050405020304" pitchFamily="18" charset="0"/>
                <a:cs typeface="Times New Roman" panose="02020603050405020304" pitchFamily="18" charset="0"/>
              </a:rPr>
              <a:t>x</a:t>
            </a:r>
            <a:r>
              <a:rPr lang="en-US" i="1" baseline="-25000" dirty="0" err="1" smtClean="0">
                <a:latin typeface="Times New Roman" panose="02020603050405020304" pitchFamily="18" charset="0"/>
                <a:cs typeface="Times New Roman" panose="02020603050405020304" pitchFamily="18" charset="0"/>
              </a:rPr>
              <a:t>j</a:t>
            </a:r>
            <a:r>
              <a:rPr lang="en-US" dirty="0" smtClean="0"/>
              <a:t> is unrestricted in sign, it can be expressed as</a:t>
            </a:r>
          </a:p>
          <a:p>
            <a:pPr marL="0" indent="0">
              <a:buNone/>
            </a:pPr>
            <a:endParaRPr lang="en-US" dirty="0"/>
          </a:p>
          <a:p>
            <a:pPr marL="0" indent="0">
              <a:buNone/>
            </a:pPr>
            <a:r>
              <a:rPr lang="en-US" dirty="0" smtClean="0"/>
              <a:t>Where.</a:t>
            </a:r>
            <a:endParaRPr lang="es-MX" dirty="0"/>
          </a:p>
        </p:txBody>
      </p:sp>
      <p:pic>
        <p:nvPicPr>
          <p:cNvPr id="4" name="Picture 3"/>
          <p:cNvPicPr>
            <a:picLocks noChangeAspect="1"/>
          </p:cNvPicPr>
          <p:nvPr/>
        </p:nvPicPr>
        <p:blipFill>
          <a:blip r:embed="rId2"/>
          <a:stretch>
            <a:fillRect/>
          </a:stretch>
        </p:blipFill>
        <p:spPr>
          <a:xfrm>
            <a:off x="4107977" y="2627505"/>
            <a:ext cx="2634018" cy="538776"/>
          </a:xfrm>
          <a:prstGeom prst="rect">
            <a:avLst/>
          </a:prstGeom>
        </p:spPr>
      </p:pic>
      <p:pic>
        <p:nvPicPr>
          <p:cNvPr id="5" name="Picture 4"/>
          <p:cNvPicPr>
            <a:picLocks noChangeAspect="1"/>
          </p:cNvPicPr>
          <p:nvPr/>
        </p:nvPicPr>
        <p:blipFill>
          <a:blip r:embed="rId3"/>
          <a:stretch>
            <a:fillRect/>
          </a:stretch>
        </p:blipFill>
        <p:spPr>
          <a:xfrm>
            <a:off x="4107977" y="4086273"/>
            <a:ext cx="1941837" cy="567614"/>
          </a:xfrm>
          <a:prstGeom prst="rect">
            <a:avLst/>
          </a:prstGeom>
        </p:spPr>
      </p:pic>
      <p:pic>
        <p:nvPicPr>
          <p:cNvPr id="6" name="Picture 5"/>
          <p:cNvPicPr>
            <a:picLocks noChangeAspect="1"/>
          </p:cNvPicPr>
          <p:nvPr/>
        </p:nvPicPr>
        <p:blipFill>
          <a:blip r:embed="rId4"/>
          <a:stretch>
            <a:fillRect/>
          </a:stretch>
        </p:blipFill>
        <p:spPr>
          <a:xfrm>
            <a:off x="2197290" y="5078058"/>
            <a:ext cx="1682530" cy="570858"/>
          </a:xfrm>
          <a:prstGeom prst="rect">
            <a:avLst/>
          </a:prstGeom>
        </p:spPr>
      </p:pic>
    </p:spTree>
    <p:extLst>
      <p:ext uri="{BB962C8B-B14F-4D97-AF65-F5344CB8AC3E}">
        <p14:creationId xmlns:p14="http://schemas.microsoft.com/office/powerpoint/2010/main" val="97321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Conditions</a:t>
            </a:r>
            <a:r>
              <a:rPr lang="es-MX" dirty="0" smtClean="0"/>
              <a:t> of Linear </a:t>
            </a:r>
            <a:r>
              <a:rPr lang="es-MX" dirty="0" err="1" smtClean="0"/>
              <a:t>programming</a:t>
            </a:r>
            <a:endParaRPr lang="es-MX" dirty="0"/>
          </a:p>
        </p:txBody>
      </p:sp>
      <p:sp>
        <p:nvSpPr>
          <p:cNvPr id="3" name="Content Placeholder 2"/>
          <p:cNvSpPr>
            <a:spLocks noGrp="1"/>
          </p:cNvSpPr>
          <p:nvPr>
            <p:ph sz="quarter" idx="10"/>
          </p:nvPr>
        </p:nvSpPr>
        <p:spPr/>
        <p:txBody>
          <a:bodyPr/>
          <a:lstStyle/>
          <a:p>
            <a:r>
              <a:rPr lang="en-US" dirty="0"/>
              <a:t>There are </a:t>
            </a:r>
            <a:r>
              <a:rPr lang="en-US" i="1" dirty="0">
                <a:latin typeface="Times New Roman" panose="02020603050405020304" pitchFamily="18" charset="0"/>
                <a:cs typeface="Times New Roman" panose="02020603050405020304" pitchFamily="18" charset="0"/>
              </a:rPr>
              <a:t>m </a:t>
            </a:r>
            <a:r>
              <a:rPr lang="en-US" dirty="0" smtClean="0"/>
              <a:t>equations </a:t>
            </a:r>
            <a:r>
              <a:rPr lang="en-US" dirty="0"/>
              <a:t>and </a:t>
            </a:r>
            <a:r>
              <a:rPr lang="en-US" i="1" dirty="0">
                <a:latin typeface="Times New Roman" panose="02020603050405020304" pitchFamily="18" charset="0"/>
                <a:cs typeface="Times New Roman" panose="02020603050405020304" pitchFamily="18" charset="0"/>
              </a:rPr>
              <a:t>n </a:t>
            </a:r>
            <a:r>
              <a:rPr lang="en-US" dirty="0" smtClean="0"/>
              <a:t>decision </a:t>
            </a:r>
            <a:r>
              <a:rPr lang="en-US" dirty="0" smtClean="0"/>
              <a:t>variables.</a:t>
            </a:r>
            <a:endParaRPr lang="en-US" dirty="0" smtClean="0"/>
          </a:p>
          <a:p>
            <a:r>
              <a:rPr lang="en-US" dirty="0" smtClean="0"/>
              <a:t> </a:t>
            </a:r>
            <a:r>
              <a:rPr lang="en-US" dirty="0"/>
              <a:t>If </a:t>
            </a:r>
            <a:r>
              <a:rPr lang="en-US" i="1" dirty="0">
                <a:latin typeface="Times New Roman" panose="02020603050405020304" pitchFamily="18" charset="0"/>
                <a:cs typeface="Times New Roman" panose="02020603050405020304" pitchFamily="18" charset="0"/>
              </a:rPr>
              <a:t>m &gt; n</a:t>
            </a:r>
            <a:r>
              <a:rPr lang="en-US" dirty="0" smtClean="0"/>
              <a:t>, </a:t>
            </a:r>
            <a:r>
              <a:rPr lang="en-US" dirty="0"/>
              <a:t>there will be </a:t>
            </a:r>
            <a:r>
              <a:rPr lang="en-US" i="1" dirty="0">
                <a:latin typeface="Times New Roman" panose="02020603050405020304" pitchFamily="18" charset="0"/>
                <a:cs typeface="Times New Roman" panose="02020603050405020304" pitchFamily="18" charset="0"/>
              </a:rPr>
              <a:t>m-n</a:t>
            </a:r>
            <a:r>
              <a:rPr lang="en-US" dirty="0" smtClean="0"/>
              <a:t> redundant </a:t>
            </a:r>
            <a:r>
              <a:rPr lang="en-US" dirty="0"/>
              <a:t>equations which can be eliminated   </a:t>
            </a:r>
            <a:endParaRPr lang="en-US" dirty="0" smtClean="0"/>
          </a:p>
          <a:p>
            <a:r>
              <a:rPr lang="en-US" dirty="0" smtClean="0"/>
              <a:t>If </a:t>
            </a:r>
            <a:r>
              <a:rPr lang="en-US" i="1" dirty="0">
                <a:latin typeface="Times New Roman" panose="02020603050405020304" pitchFamily="18" charset="0"/>
                <a:cs typeface="Times New Roman" panose="02020603050405020304" pitchFamily="18" charset="0"/>
              </a:rPr>
              <a:t>m = n</a:t>
            </a:r>
            <a:r>
              <a:rPr lang="en-US" dirty="0" smtClean="0"/>
              <a:t>, </a:t>
            </a:r>
            <a:r>
              <a:rPr lang="en-US" dirty="0"/>
              <a:t>there will be an unique solution or there may not be any </a:t>
            </a:r>
            <a:r>
              <a:rPr lang="en-US" dirty="0" smtClean="0"/>
              <a:t>solution</a:t>
            </a:r>
          </a:p>
          <a:p>
            <a:r>
              <a:rPr lang="en-US" dirty="0" smtClean="0"/>
              <a:t>If </a:t>
            </a:r>
            <a:r>
              <a:rPr lang="en-US" i="1" dirty="0" smtClean="0">
                <a:latin typeface="Times New Roman" panose="02020603050405020304" pitchFamily="18" charset="0"/>
                <a:cs typeface="Times New Roman" panose="02020603050405020304" pitchFamily="18" charset="0"/>
              </a:rPr>
              <a:t>m &lt; n</a:t>
            </a:r>
            <a:r>
              <a:rPr lang="en-US" dirty="0" smtClean="0"/>
              <a:t>, </a:t>
            </a:r>
            <a:r>
              <a:rPr lang="en-US" dirty="0"/>
              <a:t>a case of undetermined set of linear equations, if they have any solution, there may be innumerable </a:t>
            </a:r>
            <a:r>
              <a:rPr lang="en-US" dirty="0" smtClean="0"/>
              <a:t>solutions.</a:t>
            </a:r>
          </a:p>
          <a:p>
            <a:r>
              <a:rPr lang="en-US" dirty="0" smtClean="0"/>
              <a:t>The </a:t>
            </a:r>
            <a:r>
              <a:rPr lang="en-US" dirty="0"/>
              <a:t>problem of linear programming is to find out the best solution that satisfy all the </a:t>
            </a:r>
            <a:r>
              <a:rPr lang="en-US" dirty="0" smtClean="0"/>
              <a:t>constraints</a:t>
            </a:r>
            <a:endParaRPr lang="es-MX" dirty="0"/>
          </a:p>
        </p:txBody>
      </p:sp>
    </p:spTree>
    <p:extLst>
      <p:ext uri="{BB962C8B-B14F-4D97-AF65-F5344CB8AC3E}">
        <p14:creationId xmlns:p14="http://schemas.microsoft.com/office/powerpoint/2010/main" val="2364769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ITESM">
  <a:themeElements>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ITESM" id="{E03CA1D1-06E5-4C12-BA89-2F1C4E09A4D7}" vid="{EA9A8373-A69E-4A7D-8FF8-74D665A7E351}"/>
    </a:ext>
  </a:extLst>
</a:theme>
</file>

<file path=ppt/theme/theme10.xml><?xml version="1.0" encoding="utf-8"?>
<a:theme xmlns:a="http://schemas.openxmlformats.org/drawingml/2006/main" name="itesm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tesm2" id="{48F87552-8EA5-4198-B624-648B3B0F7360}" vid="{7230A462-B74A-491C-B158-6D179A384B63}"/>
    </a:ext>
  </a:extLst>
</a:theme>
</file>

<file path=ppt/theme/theme11.xml><?xml version="1.0" encoding="utf-8"?>
<a:theme xmlns:a="http://schemas.openxmlformats.org/drawingml/2006/main" name="1_itesm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tesm2" id="{48F87552-8EA5-4198-B624-648B3B0F7360}" vid="{7230A462-B74A-491C-B158-6D179A384B63}"/>
    </a:ext>
  </a:extLst>
</a:theme>
</file>

<file path=ppt/theme/theme2.xml><?xml version="1.0" encoding="utf-8"?>
<a:theme xmlns:a="http://schemas.openxmlformats.org/drawingml/2006/main" name="12_Blank">
  <a:themeElements>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3_Blank">
  <a:themeElements>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4_Blank">
  <a:themeElements>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5_Blank">
  <a:themeElements>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6_Blank">
  <a:themeElements>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7_Blank">
  <a:themeElements>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8_Blank">
  <a:themeElements>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Theme2-ITESM</Template>
  <TotalTime>4100</TotalTime>
  <Words>1949</Words>
  <Application>Microsoft Office PowerPoint</Application>
  <PresentationFormat>Widescreen</PresentationFormat>
  <Paragraphs>280</Paragraphs>
  <Slides>23</Slides>
  <Notes>0</Notes>
  <HiddenSlides>0</HiddenSlides>
  <MMClips>3</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23</vt:i4>
      </vt:variant>
    </vt:vector>
  </HeadingPairs>
  <TitlesOfParts>
    <vt:vector size="43" baseType="lpstr">
      <vt:lpstr>Arial</vt:lpstr>
      <vt:lpstr>Arial Narrow</vt:lpstr>
      <vt:lpstr>Calibri</vt:lpstr>
      <vt:lpstr>Calibri Light</vt:lpstr>
      <vt:lpstr>Candara</vt:lpstr>
      <vt:lpstr>MathJax_Main</vt:lpstr>
      <vt:lpstr>MathJax_Math</vt:lpstr>
      <vt:lpstr>Times New Roman</vt:lpstr>
      <vt:lpstr>Wingdings</vt:lpstr>
      <vt:lpstr>Theme2-ITESM</vt:lpstr>
      <vt:lpstr>12_Blank</vt:lpstr>
      <vt:lpstr>Office Theme</vt:lpstr>
      <vt:lpstr>13_Blank</vt:lpstr>
      <vt:lpstr>14_Blank</vt:lpstr>
      <vt:lpstr>15_Blank</vt:lpstr>
      <vt:lpstr>16_Blank</vt:lpstr>
      <vt:lpstr>17_Blank</vt:lpstr>
      <vt:lpstr>18_Blank</vt:lpstr>
      <vt:lpstr>itesm2</vt:lpstr>
      <vt:lpstr>1_itesm2</vt:lpstr>
      <vt:lpstr>6. Optimization  Linear programming</vt:lpstr>
      <vt:lpstr>Optimization</vt:lpstr>
      <vt:lpstr>Linear programming</vt:lpstr>
      <vt:lpstr>Standard form of a Linear Problem (LP)</vt:lpstr>
      <vt:lpstr>Standard form of a Linear Problem (LP)</vt:lpstr>
      <vt:lpstr>Characteristics of Linear Problem (LP)</vt:lpstr>
      <vt:lpstr>Characteristics of Linear Problem (LP)</vt:lpstr>
      <vt:lpstr>Characteristics of Linear Problem (LP)</vt:lpstr>
      <vt:lpstr>Conditions of Linear programming</vt:lpstr>
      <vt:lpstr>Algebraic modelling language</vt:lpstr>
      <vt:lpstr>Open Source Solvers. COIN-OR</vt:lpstr>
      <vt:lpstr>PuLP. Algebraic Modeling in Python</vt:lpstr>
      <vt:lpstr>Notes about the model</vt:lpstr>
      <vt:lpstr>Note about the data</vt:lpstr>
      <vt:lpstr>Pulp</vt:lpstr>
      <vt:lpstr>Pulp</vt:lpstr>
      <vt:lpstr>Example</vt:lpstr>
      <vt:lpstr>Mathematical model</vt:lpstr>
      <vt:lpstr>Example</vt:lpstr>
      <vt:lpstr>The formulation of the model is.</vt:lpstr>
      <vt:lpstr>Example</vt:lpstr>
      <vt:lpstr>Solution- Understanding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Numerical methods for calculus and differential equations.</dc:title>
  <dc:creator>Laura Hervert Escobar</dc:creator>
  <cp:lastModifiedBy>Laura Hervert Escobar</cp:lastModifiedBy>
  <cp:revision>130</cp:revision>
  <dcterms:created xsi:type="dcterms:W3CDTF">2020-03-22T16:02:47Z</dcterms:created>
  <dcterms:modified xsi:type="dcterms:W3CDTF">2020-04-20T20:55:44Z</dcterms:modified>
</cp:coreProperties>
</file>